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Lst>
  <p:notesMasterIdLst>
    <p:notesMasterId r:id="rId82"/>
  </p:notesMasterIdLst>
  <p:sldIdLst>
    <p:sldId id="256" r:id="rId10"/>
    <p:sldId id="257" r:id="rId11"/>
    <p:sldId id="258" r:id="rId12"/>
    <p:sldId id="324"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325" r:id="rId42"/>
    <p:sldId id="32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27"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42" d="100"/>
          <a:sy n="242" d="100"/>
        </p:scale>
        <p:origin x="5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viewProps" Target="viewProp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5.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61" Type="http://schemas.openxmlformats.org/officeDocument/2006/relationships/slide" Target="slides/slide52.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1" name="PlaceHolder 1"/>
          <p:cNvSpPr>
            <a:spLocks noGrp="1" noRot="1" noChangeAspect="1"/>
          </p:cNvSpPr>
          <p:nvPr>
            <p:ph type="sldImg"/>
          </p:nvPr>
        </p:nvSpPr>
        <p:spPr>
          <a:xfrm>
            <a:off x="406400" y="706438"/>
            <a:ext cx="6196013" cy="3486150"/>
          </a:xfrm>
          <a:prstGeom prst="rect">
            <a:avLst/>
          </a:prstGeom>
          <a:noFill/>
          <a:ln w="0">
            <a:noFill/>
          </a:ln>
        </p:spPr>
        <p:txBody>
          <a:bodyPr lIns="0" tIns="0" rIns="0" bIns="0" anchor="ctr">
            <a:noAutofit/>
          </a:bodyPr>
          <a:lstStyle/>
          <a:p>
            <a:pPr algn="ctr">
              <a:buNone/>
            </a:pPr>
            <a:r>
              <a:rPr lang="en-CA" sz="4000" b="0" strike="noStrike" spc="-1">
                <a:latin typeface="Arial"/>
              </a:rPr>
              <a:t>Click to move the slide</a:t>
            </a:r>
          </a:p>
        </p:txBody>
      </p:sp>
      <p:sp>
        <p:nvSpPr>
          <p:cNvPr id="1322" name="PlaceHolder 2"/>
          <p:cNvSpPr>
            <a:spLocks noGrp="1"/>
          </p:cNvSpPr>
          <p:nvPr>
            <p:ph type="body"/>
          </p:nvPr>
        </p:nvSpPr>
        <p:spPr>
          <a:xfrm>
            <a:off x="701040" y="4415624"/>
            <a:ext cx="5607995" cy="4183047"/>
          </a:xfrm>
          <a:prstGeom prst="rect">
            <a:avLst/>
          </a:prstGeom>
          <a:noFill/>
          <a:ln w="0">
            <a:noFill/>
          </a:ln>
        </p:spPr>
        <p:txBody>
          <a:bodyPr lIns="0" tIns="0" rIns="0" bIns="0" anchor="t">
            <a:noAutofit/>
          </a:bodyPr>
          <a:lstStyle/>
          <a:p>
            <a:r>
              <a:rPr lang="en-CA" sz="1800" b="0" strike="noStrike" spc="-1">
                <a:latin typeface="Arial"/>
              </a:rPr>
              <a:t>Click to edit the notes format</a:t>
            </a:r>
          </a:p>
        </p:txBody>
      </p:sp>
      <p:sp>
        <p:nvSpPr>
          <p:cNvPr id="1323" name="PlaceHolder 3"/>
          <p:cNvSpPr>
            <a:spLocks noGrp="1"/>
          </p:cNvSpPr>
          <p:nvPr>
            <p:ph type="hdr"/>
          </p:nvPr>
        </p:nvSpPr>
        <p:spPr>
          <a:xfrm>
            <a:off x="0" y="0"/>
            <a:ext cx="3042169" cy="464487"/>
          </a:xfrm>
          <a:prstGeom prst="rect">
            <a:avLst/>
          </a:prstGeom>
          <a:noFill/>
          <a:ln w="0">
            <a:noFill/>
          </a:ln>
        </p:spPr>
        <p:txBody>
          <a:bodyPr lIns="0" tIns="0" rIns="0" bIns="0" anchor="t">
            <a:noAutofit/>
          </a:bodyPr>
          <a:lstStyle/>
          <a:p>
            <a:r>
              <a:rPr lang="en-CA" sz="1300" b="0" strike="noStrike" spc="-1">
                <a:latin typeface="Times New Roman"/>
              </a:rPr>
              <a:t>&lt;header&gt;</a:t>
            </a:r>
          </a:p>
        </p:txBody>
      </p:sp>
      <p:sp>
        <p:nvSpPr>
          <p:cNvPr id="1324" name="PlaceHolder 4"/>
          <p:cNvSpPr>
            <a:spLocks noGrp="1"/>
          </p:cNvSpPr>
          <p:nvPr>
            <p:ph type="dt" idx="44"/>
          </p:nvPr>
        </p:nvSpPr>
        <p:spPr>
          <a:xfrm>
            <a:off x="3967906" y="0"/>
            <a:ext cx="3042169" cy="464487"/>
          </a:xfrm>
          <a:prstGeom prst="rect">
            <a:avLst/>
          </a:prstGeom>
          <a:noFill/>
          <a:ln w="0">
            <a:noFill/>
          </a:ln>
        </p:spPr>
        <p:txBody>
          <a:bodyPr lIns="0" tIns="0" rIns="0" bIns="0" anchor="t">
            <a:noAutofit/>
          </a:bodyPr>
          <a:lstStyle>
            <a:lvl1pPr algn="r">
              <a:buNone/>
              <a:defRPr lang="en-CA" sz="1300" b="0" strike="noStrike" spc="-1">
                <a:latin typeface="Times New Roman"/>
              </a:defRPr>
            </a:lvl1pPr>
          </a:lstStyle>
          <a:p>
            <a:pPr algn="r">
              <a:buNone/>
            </a:pPr>
            <a:r>
              <a:rPr lang="en-CA" sz="1300" b="0" strike="noStrike" spc="-1">
                <a:latin typeface="Times New Roman"/>
              </a:rPr>
              <a:t>&lt;date/time&gt;</a:t>
            </a:r>
          </a:p>
        </p:txBody>
      </p:sp>
      <p:sp>
        <p:nvSpPr>
          <p:cNvPr id="1325" name="PlaceHolder 5"/>
          <p:cNvSpPr>
            <a:spLocks noGrp="1"/>
          </p:cNvSpPr>
          <p:nvPr>
            <p:ph type="ftr" idx="45"/>
          </p:nvPr>
        </p:nvSpPr>
        <p:spPr>
          <a:xfrm>
            <a:off x="0" y="8831580"/>
            <a:ext cx="3042169" cy="464487"/>
          </a:xfrm>
          <a:prstGeom prst="rect">
            <a:avLst/>
          </a:prstGeom>
          <a:noFill/>
          <a:ln w="0">
            <a:noFill/>
          </a:ln>
        </p:spPr>
        <p:txBody>
          <a:bodyPr lIns="0" tIns="0" rIns="0" bIns="0" anchor="b">
            <a:noAutofit/>
          </a:bodyPr>
          <a:lstStyle>
            <a:lvl1pPr>
              <a:defRPr lang="en-CA" sz="1300" b="0" strike="noStrike" spc="-1">
                <a:latin typeface="Times New Roman"/>
              </a:defRPr>
            </a:lvl1pPr>
          </a:lstStyle>
          <a:p>
            <a:r>
              <a:rPr lang="en-CA" sz="1300" b="0" strike="noStrike" spc="-1">
                <a:latin typeface="Times New Roman"/>
              </a:rPr>
              <a:t>&lt;footer&gt;</a:t>
            </a:r>
          </a:p>
        </p:txBody>
      </p:sp>
      <p:sp>
        <p:nvSpPr>
          <p:cNvPr id="1326" name="PlaceHolder 6"/>
          <p:cNvSpPr>
            <a:spLocks noGrp="1"/>
          </p:cNvSpPr>
          <p:nvPr>
            <p:ph type="sldNum" idx="46"/>
          </p:nvPr>
        </p:nvSpPr>
        <p:spPr>
          <a:xfrm>
            <a:off x="3967906" y="8831580"/>
            <a:ext cx="3042169" cy="464487"/>
          </a:xfrm>
          <a:prstGeom prst="rect">
            <a:avLst/>
          </a:prstGeom>
          <a:noFill/>
          <a:ln w="0">
            <a:noFill/>
          </a:ln>
        </p:spPr>
        <p:txBody>
          <a:bodyPr lIns="0" tIns="0" rIns="0" bIns="0" anchor="b">
            <a:noAutofit/>
          </a:bodyPr>
          <a:lstStyle>
            <a:lvl1pPr algn="r">
              <a:buNone/>
              <a:defRPr lang="en-CA" sz="1300" b="0" strike="noStrike" spc="-1">
                <a:latin typeface="Times New Roman"/>
              </a:defRPr>
            </a:lvl1pPr>
          </a:lstStyle>
          <a:p>
            <a:pPr algn="r">
              <a:buNone/>
            </a:pPr>
            <a:fld id="{7EBACD57-18E8-490C-9E8C-E8A4F8808660}" type="slidenum">
              <a:rPr lang="en-CA" sz="1300" b="0" strike="noStrike" spc="-1">
                <a:latin typeface="Times New Roman"/>
              </a:rPr>
              <a:t>‹#›</a:t>
            </a:fld>
            <a:endParaRPr lang="en-CA" sz="13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5" name="PlaceHolder 1"/>
          <p:cNvSpPr>
            <a:spLocks noGrp="1" noRot="1" noChangeAspect="1"/>
          </p:cNvSpPr>
          <p:nvPr>
            <p:ph type="sldImg"/>
          </p:nvPr>
        </p:nvSpPr>
        <p:spPr>
          <a:xfrm>
            <a:off x="406400" y="696913"/>
            <a:ext cx="6197600" cy="3486150"/>
          </a:xfrm>
          <a:prstGeom prst="rect">
            <a:avLst/>
          </a:prstGeom>
          <a:ln w="0">
            <a:noFill/>
          </a:ln>
        </p:spPr>
      </p:sp>
      <p:sp>
        <p:nvSpPr>
          <p:cNvPr id="1466"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tabLst>
                <a:tab pos="0" algn="l"/>
              </a:tabLst>
            </a:pPr>
            <a:r>
              <a:rPr lang="en-CA" sz="1000" spc="-1">
                <a:latin typeface="Arial"/>
              </a:rPr>
              <a:t>Mention the WikiBooks edition of </a:t>
            </a:r>
            <a:r>
              <a:rPr lang="en-CA" sz="1000" i="1" spc="-1">
                <a:latin typeface="Arial"/>
              </a:rPr>
              <a:t>The Devonshire Manuscript</a:t>
            </a:r>
            <a:r>
              <a:rPr lang="en-CA" sz="1000" spc="-1">
                <a:latin typeface="Arial"/>
              </a:rP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PlaceHolder 1"/>
          <p:cNvSpPr>
            <a:spLocks noGrp="1" noRot="1" noChangeAspect="1"/>
          </p:cNvSpPr>
          <p:nvPr>
            <p:ph type="sldImg"/>
          </p:nvPr>
        </p:nvSpPr>
        <p:spPr>
          <a:xfrm>
            <a:off x="407988" y="706438"/>
            <a:ext cx="6192837" cy="3484562"/>
          </a:xfrm>
          <a:prstGeom prst="rect">
            <a:avLst/>
          </a:prstGeom>
          <a:ln w="0">
            <a:noFill/>
          </a:ln>
        </p:spPr>
      </p:sp>
      <p:sp>
        <p:nvSpPr>
          <p:cNvPr id="1484"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If you only want a text search, then that's all you have to do. But if you also want some search filters, such as dates or document types, then you'll need to add the information required for those filters into the metadata of your HTML files. </a:t>
            </a:r>
          </a:p>
          <a:p>
            <a:pPr marL="197532" indent="-197532"/>
            <a:endParaRPr lang="en-CA" sz="1800" spc="-1">
              <a:latin typeface="Arial"/>
            </a:endParaRPr>
          </a:p>
          <a:p>
            <a:pPr marL="197532" indent="-197532"/>
            <a:r>
              <a:rPr lang="en-CA" sz="1800" spc="-1">
                <a:latin typeface="Arial"/>
              </a:rPr>
              <a:t>Here you see a document type filter element, which specifies that the document containing it falls into the "Poems" category.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5" name="PlaceHolder 1"/>
          <p:cNvSpPr>
            <a:spLocks noGrp="1" noRot="1" noChangeAspect="1"/>
          </p:cNvSpPr>
          <p:nvPr>
            <p:ph type="sldImg"/>
          </p:nvPr>
        </p:nvSpPr>
        <p:spPr>
          <a:xfrm>
            <a:off x="407988" y="706438"/>
            <a:ext cx="6192837" cy="3484562"/>
          </a:xfrm>
          <a:prstGeom prst="rect">
            <a:avLst/>
          </a:prstGeom>
          <a:ln w="0">
            <a:noFill/>
          </a:ln>
        </p:spPr>
      </p:sp>
      <p:sp>
        <p:nvSpPr>
          <p:cNvPr id="1486"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Next, you need to create a simple XML file to specify the parameters you want to apply to your search. This is covered in our documentation, and there is a schema to validate it so that you know you've got it right. </a:t>
            </a:r>
          </a:p>
          <a:p>
            <a:pPr marL="197532" indent="-197532"/>
            <a:endParaRPr lang="en-CA" sz="1800" spc="-1">
              <a:latin typeface="Arial"/>
            </a:endParaRPr>
          </a:p>
          <a:p>
            <a:pPr marL="197532" indent="-197532"/>
            <a:r>
              <a:rPr lang="en-CA" sz="1800" spc="-1">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7" name="PlaceHolder 1"/>
          <p:cNvSpPr>
            <a:spLocks noGrp="1" noRot="1" noChangeAspect="1"/>
          </p:cNvSpPr>
          <p:nvPr>
            <p:ph type="sldImg"/>
          </p:nvPr>
        </p:nvSpPr>
        <p:spPr>
          <a:xfrm>
            <a:off x="407988" y="706438"/>
            <a:ext cx="6192837" cy="3484562"/>
          </a:xfrm>
          <a:prstGeom prst="rect">
            <a:avLst/>
          </a:prstGeom>
          <a:ln w="0">
            <a:noFill/>
          </a:ln>
        </p:spPr>
      </p:sp>
      <p:sp>
        <p:nvSpPr>
          <p:cNvPr id="1488"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So you have your HTML collection with its search page and your configuration file.</a:t>
            </a:r>
          </a:p>
          <a:p>
            <a:pPr marL="197532" indent="-197532"/>
            <a:endParaRPr lang="en-CA" sz="1800" spc="-1">
              <a:latin typeface="Arial"/>
            </a:endParaRPr>
          </a:p>
          <a:p>
            <a:pPr marL="197532" indent="-197532"/>
            <a:r>
              <a:rPr lang="en-CA" sz="1800" spc="-1">
                <a:latin typeface="Arial"/>
              </a:rPr>
              <a:t>You run the staticSearch build process (which requires Ant). This is what happens: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9" name="PlaceHolder 1"/>
          <p:cNvSpPr>
            <a:spLocks noGrp="1" noRot="1" noChangeAspect="1"/>
          </p:cNvSpPr>
          <p:nvPr>
            <p:ph type="sldImg"/>
          </p:nvPr>
        </p:nvSpPr>
        <p:spPr>
          <a:xfrm>
            <a:off x="407988" y="706438"/>
            <a:ext cx="6192837" cy="3484562"/>
          </a:xfrm>
          <a:prstGeom prst="rect">
            <a:avLst/>
          </a:prstGeom>
          <a:ln w="0">
            <a:noFill/>
          </a:ln>
        </p:spPr>
      </p:sp>
      <p:sp>
        <p:nvSpPr>
          <p:cNvPr id="1490"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Based on the configuration file, the XSLT processes your document collection. It doesn't modify the original documents (other than the search page); it creates temporary copies and manipulates those.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1" name="PlaceHolder 1"/>
          <p:cNvSpPr>
            <a:spLocks noGrp="1" noRot="1" noChangeAspect="1"/>
          </p:cNvSpPr>
          <p:nvPr>
            <p:ph type="sldImg"/>
          </p:nvPr>
        </p:nvSpPr>
        <p:spPr>
          <a:xfrm>
            <a:off x="407988" y="706438"/>
            <a:ext cx="6192837" cy="3484562"/>
          </a:xfrm>
          <a:prstGeom prst="rect">
            <a:avLst/>
          </a:prstGeom>
          <a:ln w="0">
            <a:noFill/>
          </a:ln>
        </p:spPr>
      </p:sp>
      <p:sp>
        <p:nvSpPr>
          <p:cNvPr id="1492"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It analyzes all the text in the documents, applies stemming to the words, and creates a large number of small JSON files. </a:t>
            </a:r>
          </a:p>
          <a:p>
            <a:pPr marL="197532" indent="-197532"/>
            <a:endParaRPr lang="en-CA" sz="1800" spc="-1">
              <a:latin typeface="Arial"/>
            </a:endParaRPr>
          </a:p>
          <a:p>
            <a:pPr marL="197532" indent="-197532"/>
            <a:r>
              <a:rPr lang="en-CA" sz="1800" spc="-1">
                <a:latin typeface="Arial"/>
              </a:rPr>
              <a:t>Each JSON file contains information about one token – all the documents that contain that token, and keyword-in-context fragments for each instance.</a:t>
            </a:r>
          </a:p>
          <a:p>
            <a:pPr marL="197532" indent="-197532"/>
            <a:endParaRPr lang="en-CA" sz="1800" spc="-1">
              <a:latin typeface="Arial"/>
            </a:endParaRPr>
          </a:p>
          <a:p>
            <a:pPr marL="197532" indent="-197532"/>
            <a:r>
              <a:rPr lang="en-CA" sz="1800" spc="-1">
                <a:latin typeface="Arial"/>
              </a:rPr>
              <a:t>The JSON file is named after the token it contains. This will be important later.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3" name="PlaceHolder 1"/>
          <p:cNvSpPr>
            <a:spLocks noGrp="1" noRot="1" noChangeAspect="1"/>
          </p:cNvSpPr>
          <p:nvPr>
            <p:ph type="sldImg"/>
          </p:nvPr>
        </p:nvSpPr>
        <p:spPr>
          <a:xfrm>
            <a:off x="407988" y="706438"/>
            <a:ext cx="6192837" cy="3484562"/>
          </a:xfrm>
          <a:prstGeom prst="rect">
            <a:avLst/>
          </a:prstGeom>
          <a:ln w="0">
            <a:noFill/>
          </a:ln>
        </p:spPr>
      </p:sp>
      <p:sp>
        <p:nvSpPr>
          <p:cNvPr id="1494"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The process also creates a JSON file for each of the filters found on the site, mapping documents to filter values.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 name="PlaceHolder 1"/>
          <p:cNvSpPr>
            <a:spLocks noGrp="1" noRot="1" noChangeAspect="1"/>
          </p:cNvSpPr>
          <p:nvPr>
            <p:ph type="sldImg"/>
          </p:nvPr>
        </p:nvSpPr>
        <p:spPr>
          <a:xfrm>
            <a:off x="407988" y="706438"/>
            <a:ext cx="6192837" cy="3484562"/>
          </a:xfrm>
          <a:prstGeom prst="rect">
            <a:avLst/>
          </a:prstGeom>
          <a:ln w="0">
            <a:noFill/>
          </a:ln>
        </p:spPr>
      </p:sp>
      <p:sp>
        <p:nvSpPr>
          <p:cNvPr id="1496"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Finally, the build process modifies the search page you created to insert the HTML, JavaScript and CSS it needs to do searches.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PlaceHolder 1"/>
          <p:cNvSpPr>
            <a:spLocks noGrp="1" noRot="1" noChangeAspect="1"/>
          </p:cNvSpPr>
          <p:nvPr>
            <p:ph type="sldImg"/>
          </p:nvPr>
        </p:nvSpPr>
        <p:spPr>
          <a:xfrm>
            <a:off x="407988" y="706438"/>
            <a:ext cx="6192837" cy="3484562"/>
          </a:xfrm>
          <a:prstGeom prst="rect">
            <a:avLst/>
          </a:prstGeom>
          <a:ln w="0">
            <a:noFill/>
          </a:ln>
        </p:spPr>
      </p:sp>
      <p:sp>
        <p:nvSpPr>
          <p:cNvPr id="1498"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This is what a JSON file for a single token looks like.</a:t>
            </a:r>
          </a:p>
          <a:p>
            <a:pPr marL="197532" indent="-197532"/>
            <a:endParaRPr lang="en-CA" sz="1800" spc="-1">
              <a:latin typeface="Arial"/>
            </a:endParaRPr>
          </a:p>
          <a:p>
            <a:pPr marL="197532" indent="-197532"/>
            <a:r>
              <a:rPr lang="en-CA" sz="1800" spc="-1">
                <a:latin typeface="Arial"/>
              </a:rPr>
              <a:t>This token is for the stemmed form "unprofit".</a:t>
            </a:r>
          </a:p>
          <a:p>
            <a:pPr marL="197532" indent="-197532"/>
            <a:endParaRPr lang="en-CA" sz="1800" spc="-1">
              <a:latin typeface="Arial"/>
            </a:endParaRPr>
          </a:p>
          <a:p>
            <a:pPr marL="197532" indent="-197532"/>
            <a:r>
              <a:rPr lang="en-CA" sz="1800" spc="-1">
                <a:latin typeface="Arial"/>
              </a:rPr>
              <a:t>It appears in two documents in the collection, once as "unprofitably" and once as "unprofitable".</a:t>
            </a:r>
          </a:p>
          <a:p>
            <a:pPr marL="197532" indent="-197532"/>
            <a:endParaRPr lang="en-CA" sz="1800" spc="-1">
              <a:latin typeface="Arial"/>
            </a:endParaRPr>
          </a:p>
          <a:p>
            <a:pPr marL="197532" indent="-197532"/>
            <a:r>
              <a:rPr lang="en-CA" sz="1800" spc="-1">
                <a:latin typeface="Arial"/>
              </a:rPr>
              <a:t>A keyword-in-context fragment is stored for each instance.</a:t>
            </a:r>
          </a:p>
          <a:p>
            <a:pPr marL="197532" indent="-197532"/>
            <a:endParaRPr lang="en-CA" sz="1800" spc="-1">
              <a:latin typeface="Arial"/>
            </a:endParaRPr>
          </a:p>
          <a:p>
            <a:pPr marL="197532" indent="-197532"/>
            <a:r>
              <a:rPr lang="en-CA" sz="1800" spc="-1">
                <a:latin typeface="Arial"/>
              </a:rPr>
              <a:t>Note that KWICs are optional; they take up more disk space, of course, so for a large collection you might turn them off or constrain their numbers in the configuration file.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9" name="PlaceHolder 1"/>
          <p:cNvSpPr>
            <a:spLocks noGrp="1" noRot="1" noChangeAspect="1"/>
          </p:cNvSpPr>
          <p:nvPr>
            <p:ph type="sldImg"/>
          </p:nvPr>
        </p:nvSpPr>
        <p:spPr>
          <a:xfrm>
            <a:off x="407988" y="706438"/>
            <a:ext cx="6192837" cy="3484562"/>
          </a:xfrm>
          <a:prstGeom prst="rect">
            <a:avLst/>
          </a:prstGeom>
          <a:ln w="0">
            <a:noFill/>
          </a:ln>
        </p:spPr>
      </p:sp>
      <p:sp>
        <p:nvSpPr>
          <p:cNvPr id="1500"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This is what a JSON filter file looks like.</a:t>
            </a:r>
          </a:p>
          <a:p>
            <a:pPr marL="197532" indent="-197532"/>
            <a:endParaRPr lang="en-CA" sz="1800" spc="-1">
              <a:latin typeface="Arial"/>
            </a:endParaRPr>
          </a:p>
          <a:p>
            <a:pPr marL="197532" indent="-197532"/>
            <a:r>
              <a:rPr lang="en-CA" sz="1800" spc="-1">
                <a:latin typeface="Arial"/>
              </a:rPr>
              <a:t>This is for a boolean (true/false) filter called "Unsigned", meaning (in this case) that a poem appears in a publication without a signature.</a:t>
            </a:r>
          </a:p>
          <a:p>
            <a:pPr marL="197532" indent="-197532"/>
            <a:endParaRPr lang="en-CA" sz="1800" spc="-1">
              <a:latin typeface="Arial"/>
            </a:endParaRPr>
          </a:p>
          <a:p>
            <a:pPr marL="197532" indent="-197532"/>
            <a:r>
              <a:rPr lang="en-CA" sz="1800" spc="-1">
                <a:latin typeface="Arial"/>
              </a:rPr>
              <a:t>It lists five poems which match this criterion. (This is a simplified version, of course; there are many poems in this particular collection which are unsigned.)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1" name="PlaceHolder 1"/>
          <p:cNvSpPr>
            <a:spLocks noGrp="1" noRot="1" noChangeAspect="1"/>
          </p:cNvSpPr>
          <p:nvPr>
            <p:ph type="sldImg"/>
          </p:nvPr>
        </p:nvSpPr>
        <p:spPr>
          <a:xfrm>
            <a:off x="407988" y="706438"/>
            <a:ext cx="6192837" cy="3484562"/>
          </a:xfrm>
          <a:prstGeom prst="rect">
            <a:avLst/>
          </a:prstGeom>
          <a:ln w="0">
            <a:noFill/>
          </a:ln>
        </p:spPr>
      </p:sp>
      <p:sp>
        <p:nvSpPr>
          <p:cNvPr id="1502"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All those JSON files are added into your website, along with the modified search page, and you can now use the search function.</a:t>
            </a:r>
          </a:p>
          <a:p>
            <a:pPr marL="197532" indent="-197532"/>
            <a:endParaRPr lang="en-CA" sz="1800" spc="-1">
              <a:latin typeface="Arial"/>
            </a:endParaRPr>
          </a:p>
          <a:p>
            <a:pPr marL="197532" indent="-197532"/>
            <a:r>
              <a:rPr lang="en-CA" sz="1800" spc="-1">
                <a:latin typeface="Arial"/>
              </a:rPr>
              <a:t>If the search page had to retrieve all the thousands of little token files created by the build process, it would take forever. But it doesn't; it only needs to retrieve the ones that are needed for each specific search.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 name="PlaceHolder 1"/>
          <p:cNvSpPr>
            <a:spLocks noGrp="1" noRot="1" noChangeAspect="1"/>
          </p:cNvSpPr>
          <p:nvPr>
            <p:ph type="sldImg"/>
          </p:nvPr>
        </p:nvSpPr>
        <p:spPr>
          <a:xfrm>
            <a:off x="406400" y="696913"/>
            <a:ext cx="6197600" cy="3486150"/>
          </a:xfrm>
          <a:prstGeom prst="rect">
            <a:avLst/>
          </a:prstGeom>
          <a:ln w="0">
            <a:noFill/>
          </a:ln>
        </p:spPr>
      </p:sp>
      <p:sp>
        <p:nvSpPr>
          <p:cNvPr id="1468"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tabLst>
                <a:tab pos="0" algn="l"/>
              </a:tabLst>
            </a:pPr>
            <a:r>
              <a:rPr lang="en-CA" sz="1000" spc="-1">
                <a:latin typeface="Arial"/>
              </a:rPr>
              <a:t>1516 (NYPL), 1551, 1556</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3" name="PlaceHolder 1"/>
          <p:cNvSpPr>
            <a:spLocks noGrp="1" noRot="1" noChangeAspect="1"/>
          </p:cNvSpPr>
          <p:nvPr>
            <p:ph type="sldImg"/>
          </p:nvPr>
        </p:nvSpPr>
        <p:spPr>
          <a:xfrm>
            <a:off x="407988" y="706438"/>
            <a:ext cx="6192837" cy="3484562"/>
          </a:xfrm>
          <a:prstGeom prst="rect">
            <a:avLst/>
          </a:prstGeom>
          <a:ln w="0">
            <a:noFill/>
          </a:ln>
        </p:spPr>
      </p:sp>
      <p:sp>
        <p:nvSpPr>
          <p:cNvPr id="1504"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So if you type the word "unprofitable" into the search page and initiate a search, this is what happens: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 name="PlaceHolder 1"/>
          <p:cNvSpPr>
            <a:spLocks noGrp="1" noRot="1" noChangeAspect="1"/>
          </p:cNvSpPr>
          <p:nvPr>
            <p:ph type="sldImg"/>
          </p:nvPr>
        </p:nvSpPr>
        <p:spPr>
          <a:xfrm>
            <a:off x="407988" y="706438"/>
            <a:ext cx="6192837" cy="3484562"/>
          </a:xfrm>
          <a:prstGeom prst="rect">
            <a:avLst/>
          </a:prstGeom>
          <a:ln w="0">
            <a:noFill/>
          </a:ln>
        </p:spPr>
      </p:sp>
      <p:sp>
        <p:nvSpPr>
          <p:cNvPr id="1506"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First, that word is stemmed to get the token "unprofit" (there is a JavaScript implementation of the stemmer as well as the XSLT implementation that creates the token files).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7" name="PlaceHolder 1"/>
          <p:cNvSpPr>
            <a:spLocks noGrp="1" noRot="1" noChangeAspect="1"/>
          </p:cNvSpPr>
          <p:nvPr>
            <p:ph type="sldImg"/>
          </p:nvPr>
        </p:nvSpPr>
        <p:spPr>
          <a:xfrm>
            <a:off x="407988" y="706438"/>
            <a:ext cx="6192837" cy="3484562"/>
          </a:xfrm>
          <a:prstGeom prst="rect">
            <a:avLst/>
          </a:prstGeom>
          <a:ln w="0">
            <a:noFill/>
          </a:ln>
        </p:spPr>
      </p:sp>
      <p:sp>
        <p:nvSpPr>
          <p:cNvPr id="1508"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From that token, it infers the name of the JSON token file that it needs to retrieve for this search.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9" name="PlaceHolder 1"/>
          <p:cNvSpPr>
            <a:spLocks noGrp="1" noRot="1" noChangeAspect="1"/>
          </p:cNvSpPr>
          <p:nvPr>
            <p:ph type="sldImg"/>
          </p:nvPr>
        </p:nvSpPr>
        <p:spPr>
          <a:xfrm>
            <a:off x="407988" y="706438"/>
            <a:ext cx="6192837" cy="3484562"/>
          </a:xfrm>
          <a:prstGeom prst="rect">
            <a:avLst/>
          </a:prstGeom>
          <a:ln w="0">
            <a:noFill/>
          </a:ln>
        </p:spPr>
      </p:sp>
      <p:sp>
        <p:nvSpPr>
          <p:cNvPr id="1510"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PlaceHolder 1"/>
          <p:cNvSpPr>
            <a:spLocks noGrp="1" noRot="1" noChangeAspect="1"/>
          </p:cNvSpPr>
          <p:nvPr>
            <p:ph type="sldImg"/>
          </p:nvPr>
        </p:nvSpPr>
        <p:spPr>
          <a:xfrm>
            <a:off x="407988" y="706438"/>
            <a:ext cx="6192837" cy="3484562"/>
          </a:xfrm>
          <a:prstGeom prst="rect">
            <a:avLst/>
          </a:prstGeom>
          <a:ln w="0">
            <a:noFill/>
          </a:ln>
        </p:spPr>
      </p:sp>
      <p:sp>
        <p:nvSpPr>
          <p:cNvPr id="1512"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Once the JSON is all retrieved, it compiles the hits from the tokens and filters the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3" name="PlaceHolder 1"/>
          <p:cNvSpPr>
            <a:spLocks noGrp="1" noRot="1" noChangeAspect="1"/>
          </p:cNvSpPr>
          <p:nvPr>
            <p:ph type="sldImg"/>
          </p:nvPr>
        </p:nvSpPr>
        <p:spPr>
          <a:xfrm>
            <a:off x="407988" y="706438"/>
            <a:ext cx="6192837" cy="3484562"/>
          </a:xfrm>
          <a:prstGeom prst="rect">
            <a:avLst/>
          </a:prstGeom>
          <a:ln w="0">
            <a:noFill/>
          </a:ln>
        </p:spPr>
      </p:sp>
      <p:sp>
        <p:nvSpPr>
          <p:cNvPr id="1514"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...and it displays the results for the user, providing keyword-in-context matches if it's been configured to do that.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9" name="PlaceHolder 1"/>
          <p:cNvSpPr>
            <a:spLocks noGrp="1" noRot="1" noChangeAspect="1"/>
          </p:cNvSpPr>
          <p:nvPr>
            <p:ph type="sldImg"/>
          </p:nvPr>
        </p:nvSpPr>
        <p:spPr>
          <a:xfrm>
            <a:off x="406400" y="696913"/>
            <a:ext cx="6197600" cy="3486150"/>
          </a:xfrm>
          <a:prstGeom prst="rect">
            <a:avLst/>
          </a:prstGeom>
          <a:ln w="0">
            <a:noFill/>
          </a:ln>
        </p:spPr>
      </p:sp>
      <p:sp>
        <p:nvSpPr>
          <p:cNvPr id="1470"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tabLst>
                <a:tab pos="0" algn="l"/>
              </a:tabLst>
            </a:pPr>
            <a:r>
              <a:rPr lang="en-CA" sz="1000" spc="-1">
                <a:latin typeface="Arial"/>
              </a:rPr>
              <a:t>Hand over to Martin at the end of this slide.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 name="PlaceHolder 1"/>
          <p:cNvSpPr>
            <a:spLocks noGrp="1" noRot="1" noChangeAspect="1"/>
          </p:cNvSpPr>
          <p:nvPr>
            <p:ph type="sldImg"/>
          </p:nvPr>
        </p:nvSpPr>
        <p:spPr>
          <a:xfrm>
            <a:off x="406400" y="696913"/>
            <a:ext cx="6197600" cy="3486150"/>
          </a:xfrm>
          <a:prstGeom prst="rect">
            <a:avLst/>
          </a:prstGeom>
          <a:ln w="0">
            <a:noFill/>
          </a:ln>
        </p:spPr>
      </p:sp>
      <p:sp>
        <p:nvSpPr>
          <p:cNvPr id="1472"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spcBef>
                <a:spcPts val="329"/>
              </a:spcBef>
              <a:tabLst>
                <a:tab pos="0" algn="l"/>
              </a:tabLst>
            </a:pPr>
            <a:endParaRPr lang="en-CA" sz="1300" spc="-1">
              <a:latin typeface="Arial"/>
            </a:endParaRPr>
          </a:p>
          <a:p>
            <a:pPr marL="197532" indent="-197532">
              <a:tabLst>
                <a:tab pos="0" algn="l"/>
              </a:tabLst>
            </a:pPr>
            <a:endParaRPr lang="en-CA" sz="1000"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3" name="PlaceHolder 1"/>
          <p:cNvSpPr>
            <a:spLocks noGrp="1" noRot="1" noChangeAspect="1"/>
          </p:cNvSpPr>
          <p:nvPr>
            <p:ph type="sldImg"/>
          </p:nvPr>
        </p:nvSpPr>
        <p:spPr>
          <a:xfrm>
            <a:off x="406400" y="696913"/>
            <a:ext cx="6197600" cy="3486150"/>
          </a:xfrm>
          <a:prstGeom prst="rect">
            <a:avLst/>
          </a:prstGeom>
          <a:ln w="0">
            <a:noFill/>
          </a:ln>
        </p:spPr>
      </p:sp>
      <p:sp>
        <p:nvSpPr>
          <p:cNvPr id="1474"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tabLst>
                <a:tab pos="0" algn="l"/>
              </a:tabLst>
            </a:pPr>
            <a:r>
              <a:rPr lang="en-CA" sz="1600" spc="-1">
                <a:solidFill>
                  <a:srgbClr val="000000"/>
                </a:solidFill>
                <a:latin typeface="Arial"/>
              </a:rPr>
              <a:t>e.g., all documents are “published,” all content is “complete”</a:t>
            </a:r>
            <a:endParaRPr lang="en-CA" sz="1600" spc="-1">
              <a:latin typeface="Arial"/>
            </a:endParaRPr>
          </a:p>
          <a:p>
            <a:pPr marL="197532" indent="-197532">
              <a:tabLst>
                <a:tab pos="0" algn="l"/>
              </a:tabLst>
            </a:pPr>
            <a:endParaRPr lang="en-CA" sz="1000"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5" name="PlaceHolder 1"/>
          <p:cNvSpPr>
            <a:spLocks noGrp="1" noRot="1" noChangeAspect="1"/>
          </p:cNvSpPr>
          <p:nvPr>
            <p:ph type="sldImg"/>
          </p:nvPr>
        </p:nvSpPr>
        <p:spPr>
          <a:xfrm>
            <a:off x="406400" y="696913"/>
            <a:ext cx="6197600" cy="3486150"/>
          </a:xfrm>
          <a:prstGeom prst="rect">
            <a:avLst/>
          </a:prstGeom>
          <a:ln w="0">
            <a:noFill/>
          </a:ln>
        </p:spPr>
      </p:sp>
      <p:sp>
        <p:nvSpPr>
          <p:cNvPr id="1476" name="PlaceHolder 2"/>
          <p:cNvSpPr>
            <a:spLocks noGrp="1"/>
          </p:cNvSpPr>
          <p:nvPr>
            <p:ph type="body"/>
          </p:nvPr>
        </p:nvSpPr>
        <p:spPr>
          <a:xfrm>
            <a:off x="701040" y="4415624"/>
            <a:ext cx="5607021" cy="4182049"/>
          </a:xfrm>
          <a:prstGeom prst="rect">
            <a:avLst/>
          </a:prstGeom>
          <a:noFill/>
          <a:ln w="0">
            <a:noFill/>
          </a:ln>
        </p:spPr>
        <p:txBody>
          <a:bodyPr lIns="0" tIns="83622" rIns="0" bIns="83622" anchor="t">
            <a:noAutofit/>
          </a:bodyPr>
          <a:lstStyle/>
          <a:p>
            <a:pPr marL="197532" indent="-197532">
              <a:tabLst>
                <a:tab pos="0" algn="l"/>
              </a:tabLst>
            </a:pPr>
            <a:r>
              <a:rPr lang="en-CA" sz="1000" spc="-1">
                <a:latin typeface="Arial"/>
              </a:rPr>
              <a:t>svn rev = “same setting of type”?</a:t>
            </a:r>
          </a:p>
          <a:p>
            <a:pPr marL="197532" indent="-197532">
              <a:tabLst>
                <a:tab pos="0" algn="l"/>
              </a:tabLst>
            </a:pPr>
            <a:endParaRPr lang="en-CA" sz="1000"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7" name="PlaceHolder 1"/>
          <p:cNvSpPr>
            <a:spLocks noGrp="1" noRot="1" noChangeAspect="1"/>
          </p:cNvSpPr>
          <p:nvPr>
            <p:ph type="sldImg"/>
          </p:nvPr>
        </p:nvSpPr>
        <p:spPr>
          <a:xfrm>
            <a:off x="407988" y="706438"/>
            <a:ext cx="6192837" cy="3484562"/>
          </a:xfrm>
          <a:prstGeom prst="rect">
            <a:avLst/>
          </a:prstGeom>
          <a:ln w="0">
            <a:noFill/>
          </a:ln>
        </p:spPr>
      </p:sp>
      <p:sp>
        <p:nvSpPr>
          <p:cNvPr id="1478"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All your documents actually exist.</a:t>
            </a:r>
          </a:p>
          <a:p>
            <a:pPr marL="197532" indent="-197532"/>
            <a:r>
              <a:rPr lang="en-CA" sz="1800" spc="-1">
                <a:latin typeface="Arial"/>
              </a:rPr>
              <a:t>All your documents actually contain what they appear to contain.</a:t>
            </a:r>
          </a:p>
          <a:p>
            <a:pPr marL="197532" indent="-197532"/>
            <a:r>
              <a:rPr lang="en-CA" sz="1800" spc="-1">
                <a:latin typeface="Arial"/>
              </a:rPr>
              <a:t>Searching your documents will work more intuitively.</a:t>
            </a:r>
          </a:p>
          <a:p>
            <a:pPr marL="197532" indent="-197532"/>
            <a:r>
              <a:rPr lang="en-CA" sz="1800" spc="-1">
                <a:latin typeface="Arial"/>
              </a:rPr>
              <a:t>Each build is globally coherent, and can constitute a single edition.</a:t>
            </a:r>
          </a:p>
          <a:p>
            <a:pPr marL="197532" indent="-197532"/>
            <a:r>
              <a:rPr lang="en-CA" sz="1800" spc="-1">
                <a:latin typeface="Arial"/>
              </a:rPr>
              <a:t>Every document can function outside the collection.</a:t>
            </a:r>
          </a:p>
          <a:p>
            <a:pPr marL="197532" indent="-197532"/>
            <a:r>
              <a:rPr lang="en-CA" sz="1800" spc="-1">
                <a:latin typeface="Arial"/>
              </a:rPr>
              <a:t>Future users can take what they want, in a convenient self-contained package, in the format they need.</a:t>
            </a:r>
          </a:p>
          <a:p>
            <a:pPr marL="197532" indent="-197532"/>
            <a:r>
              <a:rPr lang="en-CA" sz="1800" spc="-1">
                <a:latin typeface="Arial"/>
              </a:rPr>
              <a:t>Everything works without a web server.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 name="PlaceHolder 1"/>
          <p:cNvSpPr>
            <a:spLocks noGrp="1" noRot="1" noChangeAspect="1"/>
          </p:cNvSpPr>
          <p:nvPr>
            <p:ph type="sldImg"/>
          </p:nvPr>
        </p:nvSpPr>
        <p:spPr>
          <a:xfrm>
            <a:off x="407988" y="706438"/>
            <a:ext cx="6192837" cy="3484562"/>
          </a:xfrm>
          <a:prstGeom prst="rect">
            <a:avLst/>
          </a:prstGeom>
          <a:ln w="0">
            <a:noFill/>
          </a:ln>
        </p:spPr>
      </p:sp>
      <p:sp>
        <p:nvSpPr>
          <p:cNvPr id="1480"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We assume that your website consists of HTML5 documents which are all well-formed XML in the XHTML namespace. If they're not, then we can't process them. </a:t>
            </a:r>
          </a:p>
          <a:p>
            <a:pPr marL="197532" indent="-197532"/>
            <a:endParaRPr lang="en-CA" sz="1800" spc="-1">
              <a:latin typeface="Arial"/>
            </a:endParaRPr>
          </a:p>
          <a:p>
            <a:pPr marL="197532" indent="-197532"/>
            <a:r>
              <a:rPr lang="en-CA" sz="1800" spc="-1">
                <a:latin typeface="Arial"/>
              </a:rPr>
              <a:t>So if your documents are HTML tag soup, you'll have to clean them up and fix them first. But that's a good thing anyway.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1" name="PlaceHolder 1"/>
          <p:cNvSpPr>
            <a:spLocks noGrp="1" noRot="1" noChangeAspect="1"/>
          </p:cNvSpPr>
          <p:nvPr>
            <p:ph type="sldImg"/>
          </p:nvPr>
        </p:nvSpPr>
        <p:spPr>
          <a:xfrm>
            <a:off x="407988" y="706438"/>
            <a:ext cx="6192837" cy="3484562"/>
          </a:xfrm>
          <a:prstGeom prst="rect">
            <a:avLst/>
          </a:prstGeom>
          <a:ln w="0">
            <a:noFill/>
          </a:ln>
        </p:spPr>
      </p:sp>
      <p:sp>
        <p:nvSpPr>
          <p:cNvPr id="1482" name="PlaceHolder 2"/>
          <p:cNvSpPr>
            <a:spLocks noGrp="1"/>
          </p:cNvSpPr>
          <p:nvPr>
            <p:ph type="body"/>
          </p:nvPr>
        </p:nvSpPr>
        <p:spPr>
          <a:xfrm>
            <a:off x="701040" y="4415623"/>
            <a:ext cx="5607671" cy="4182715"/>
          </a:xfrm>
          <a:prstGeom prst="rect">
            <a:avLst/>
          </a:prstGeom>
          <a:noFill/>
          <a:ln w="0">
            <a:noFill/>
          </a:ln>
        </p:spPr>
        <p:txBody>
          <a:bodyPr lIns="0" tIns="0" rIns="0" bIns="0" anchor="t">
            <a:noAutofit/>
          </a:bodyPr>
          <a:lstStyle/>
          <a:p>
            <a:pPr marL="197532" indent="-197532"/>
            <a:r>
              <a:rPr lang="en-CA" sz="1800" spc="-1">
                <a:latin typeface="Arial"/>
              </a:rPr>
              <a:t>You need to add one new page to your site: the search page. We prefer that you add that page so that you can ensure that it matches the style of your site. </a:t>
            </a:r>
          </a:p>
          <a:p>
            <a:pPr marL="197532" indent="-197532"/>
            <a:endParaRPr lang="en-CA" sz="1800" spc="-1">
              <a:latin typeface="Arial"/>
            </a:endParaRPr>
          </a:p>
          <a:p>
            <a:pPr marL="197532" indent="-197532"/>
            <a:r>
              <a:rPr lang="en-CA" sz="1800" spc="-1">
                <a:latin typeface="Arial"/>
              </a:rPr>
              <a:t>The only thing that must be in it is a single div element with the id "staticSearch". Our build process will put the search functionality into that div. If that div already has stuff in it, then it will be emptied first.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A03E3F92-0A5C-4B52-99DF-2BEC144BE20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9"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sldNum" idx="1"/>
          </p:nvPr>
        </p:nvSpPr>
        <p:spPr/>
        <p:txBody>
          <a:bodyPr/>
          <a:lstStyle/>
          <a:p>
            <a:fld id="{89CE058D-D159-4DD8-B48E-1DEE50045171}" type="slidenum">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8"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9"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3CF847E8-127E-4CCF-979B-A0EFBA7302CA}" type="slidenum">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7E72786B-0E79-4903-90B4-606E815CEA75}" type="slidenum">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1"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6"/>
          </p:nvPr>
        </p:nvSpPr>
        <p:spPr/>
        <p:txBody>
          <a:bodyPr/>
          <a:lstStyle/>
          <a:p>
            <a:r>
              <a:t>Footer</a:t>
            </a:r>
          </a:p>
        </p:txBody>
      </p:sp>
      <p:sp>
        <p:nvSpPr>
          <p:cNvPr id="4" name="PlaceHolder 3"/>
          <p:cNvSpPr>
            <a:spLocks noGrp="1"/>
          </p:cNvSpPr>
          <p:nvPr>
            <p:ph type="sldNum" idx="17"/>
          </p:nvPr>
        </p:nvSpPr>
        <p:spPr/>
        <p:txBody>
          <a:bodyPr/>
          <a:lstStyle/>
          <a:p>
            <a:fld id="{B7053B6F-59DF-4ECB-90EF-63454694FF0D}" type="slidenum">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5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4"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44969413-F88F-4377-9B2A-02D223B6FAB7}" type="slidenum">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57"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42E87E8B-9363-4E73-B648-22E968887655}" type="slidenum">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3"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6"/>
          </p:nvPr>
        </p:nvSpPr>
        <p:spPr/>
        <p:txBody>
          <a:bodyPr/>
          <a:lstStyle/>
          <a:p>
            <a:r>
              <a:t>Footer</a:t>
            </a:r>
          </a:p>
        </p:txBody>
      </p:sp>
      <p:sp>
        <p:nvSpPr>
          <p:cNvPr id="7" name="PlaceHolder 6"/>
          <p:cNvSpPr>
            <a:spLocks noGrp="1"/>
          </p:cNvSpPr>
          <p:nvPr>
            <p:ph type="sldNum" idx="17"/>
          </p:nvPr>
        </p:nvSpPr>
        <p:spPr/>
        <p:txBody>
          <a:bodyPr/>
          <a:lstStyle/>
          <a:p>
            <a:fld id="{0FC7467B-08B1-4073-B83B-20DBF6C2391B}" type="slidenum">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5"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6"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6"/>
          </p:nvPr>
        </p:nvSpPr>
        <p:spPr/>
        <p:txBody>
          <a:bodyPr/>
          <a:lstStyle/>
          <a:p>
            <a:r>
              <a:t>Footer</a:t>
            </a:r>
          </a:p>
        </p:txBody>
      </p:sp>
      <p:sp>
        <p:nvSpPr>
          <p:cNvPr id="6" name="PlaceHolder 5"/>
          <p:cNvSpPr>
            <a:spLocks noGrp="1"/>
          </p:cNvSpPr>
          <p:nvPr>
            <p:ph type="sldNum" idx="17"/>
          </p:nvPr>
        </p:nvSpPr>
        <p:spPr/>
        <p:txBody>
          <a:bodyPr/>
          <a:lstStyle/>
          <a:p>
            <a:fld id="{62A5E53C-236D-4266-B324-A994A8B9B208}" type="slidenum">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6"/>
          </p:nvPr>
        </p:nvSpPr>
        <p:spPr/>
        <p:txBody>
          <a:bodyPr/>
          <a:lstStyle/>
          <a:p>
            <a:r>
              <a:t>Footer</a:t>
            </a:r>
          </a:p>
        </p:txBody>
      </p:sp>
      <p:sp>
        <p:nvSpPr>
          <p:cNvPr id="8" name="PlaceHolder 7"/>
          <p:cNvSpPr>
            <a:spLocks noGrp="1"/>
          </p:cNvSpPr>
          <p:nvPr>
            <p:ph type="sldNum" idx="17"/>
          </p:nvPr>
        </p:nvSpPr>
        <p:spPr/>
        <p:txBody>
          <a:bodyPr/>
          <a:lstStyle/>
          <a:p>
            <a:fld id="{87EDFCD9-38AF-4B9D-9E77-8CCE2AFC21D7}" type="slidenum">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73"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4"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5"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6"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7"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78"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6"/>
          </p:nvPr>
        </p:nvSpPr>
        <p:spPr/>
        <p:txBody>
          <a:bodyPr/>
          <a:lstStyle/>
          <a:p>
            <a:r>
              <a:t>Footer</a:t>
            </a:r>
          </a:p>
        </p:txBody>
      </p:sp>
      <p:sp>
        <p:nvSpPr>
          <p:cNvPr id="10" name="PlaceHolder 9"/>
          <p:cNvSpPr>
            <a:spLocks noGrp="1"/>
          </p:cNvSpPr>
          <p:nvPr>
            <p:ph type="sldNum" idx="17"/>
          </p:nvPr>
        </p:nvSpPr>
        <p:spPr/>
        <p:txBody>
          <a:bodyPr/>
          <a:lstStyle/>
          <a:p>
            <a:fld id="{0230D0CB-D46A-4029-A09F-8BC9083B9B0E}"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sldNum" idx="1"/>
          </p:nvPr>
        </p:nvSpPr>
        <p:spPr/>
        <p:txBody>
          <a:bodyPr/>
          <a:lstStyle/>
          <a:p>
            <a:fld id="{A732D0E4-7EF4-485B-B35B-B21ADC34D9D5}"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7"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8"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9"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0"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1"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2"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sldNum" idx="1"/>
          </p:nvPr>
        </p:nvSpPr>
        <p:spPr/>
        <p:txBody>
          <a:bodyPr/>
          <a:lstStyle/>
          <a:p>
            <a:fld id="{E5C0826E-937F-453A-9F74-996796B2D049}"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925FB3C3-8AE6-48D6-AD4F-825FAD2E2342}"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0"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FF1A31DA-4805-4B3F-AA9D-138299EA9526}"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2"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915AB41E-77CD-4D86-91C0-39787B21AEF4}"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4"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5"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DCDACFC-38C7-4525-B2AC-785F3B35B8C7}"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5DD6CAA9-605E-4CD6-A88F-29ED04D39EC5}"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7B1A64D-B0C2-42AE-8738-1A78C55E9370}"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0"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1EDAF56-11D2-4B40-B9FF-0CC1E110BBE7}"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8"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sldNum" idx="1"/>
          </p:nvPr>
        </p:nvSpPr>
        <p:spPr/>
        <p:txBody>
          <a:bodyPr/>
          <a:lstStyle/>
          <a:p>
            <a:fld id="{F3E80803-B0CF-44A4-9FC9-F0AAACB6F044}"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3"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CA21D16-1262-412B-95AB-06FA82CD1822}"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9"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B70F492C-2DAE-443B-B463-A7FCEC1D2510}"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1"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2"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78EF31E3-049A-4C41-A91F-3CA685B9AB39}"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7752296B-DB30-49DD-8FF6-2111E6A631B7}"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79"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0"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1"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2"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3"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84"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3B4C9961-C20D-4F24-A167-70A3F59D6714}"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06149097-DF22-4BAC-AE57-30937CB05BD6}"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2"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A5B91502-235F-4FCD-8572-CF99C7E78A8D}"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4"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F8055069-7F24-4501-953D-CBD34F4DACF3}"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96"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7"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22E8477D-A6CF-4353-8707-368E82ECDA63}"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ED3AE325-6181-4797-8C85-0F1656FA2AE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sldNum" idx="1"/>
          </p:nvPr>
        </p:nvSpPr>
        <p:spPr/>
        <p:txBody>
          <a:bodyPr/>
          <a:lstStyle/>
          <a:p>
            <a:fld id="{C673C11D-F32B-4889-A5A3-F733FB263C6D}"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0E7B6E02-C72F-4991-BDB1-CC4376D2F94C}"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2"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5B0CD01-62F7-471C-82C4-8526BE98D750}"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5"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8B474609-AF22-435C-8A22-079FAC2BE8D2}"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1"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CA616C9C-8AEB-497B-BE02-15E919783FCC}"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3"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4"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12959CA1-D20B-4FA6-A2E1-917FDB69CCEA}"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F96095D9-3E79-4986-AFE6-AA8F343D4A26}"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1"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2"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3"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4"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5"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26"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89EE0ED6-EB10-477E-BFC3-7E6556650411}"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lstStyle/>
          <a:p>
            <a:r>
              <a:t>Footer</a:t>
            </a:r>
          </a:p>
        </p:txBody>
      </p:sp>
      <p:sp>
        <p:nvSpPr>
          <p:cNvPr id="3" name="PlaceHolder 2"/>
          <p:cNvSpPr>
            <a:spLocks noGrp="1"/>
          </p:cNvSpPr>
          <p:nvPr>
            <p:ph type="sldNum" idx="7"/>
          </p:nvPr>
        </p:nvSpPr>
        <p:spPr/>
        <p:txBody>
          <a:bodyPr/>
          <a:lstStyle/>
          <a:p>
            <a:fld id="{F53781F8-A69B-48A3-B98F-07F0975EAE7F}"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4"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6"/>
          </p:nvPr>
        </p:nvSpPr>
        <p:spPr/>
        <p:txBody>
          <a:bodyPr/>
          <a:lstStyle/>
          <a:p>
            <a:r>
              <a:t>Footer</a:t>
            </a:r>
          </a:p>
        </p:txBody>
      </p:sp>
      <p:sp>
        <p:nvSpPr>
          <p:cNvPr id="5" name="PlaceHolder 4"/>
          <p:cNvSpPr>
            <a:spLocks noGrp="1"/>
          </p:cNvSpPr>
          <p:nvPr>
            <p:ph type="sldNum" idx="7"/>
          </p:nvPr>
        </p:nvSpPr>
        <p:spPr/>
        <p:txBody>
          <a:bodyPr/>
          <a:lstStyle/>
          <a:p>
            <a:fld id="{B874F596-7017-453C-AFED-2298E3A92B67}"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6"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6"/>
          </p:nvPr>
        </p:nvSpPr>
        <p:spPr/>
        <p:txBody>
          <a:bodyPr/>
          <a:lstStyle/>
          <a:p>
            <a:r>
              <a:t>Footer</a:t>
            </a:r>
          </a:p>
        </p:txBody>
      </p:sp>
      <p:sp>
        <p:nvSpPr>
          <p:cNvPr id="5" name="PlaceHolder 4"/>
          <p:cNvSpPr>
            <a:spLocks noGrp="1"/>
          </p:cNvSpPr>
          <p:nvPr>
            <p:ph type="sldNum" idx="7"/>
          </p:nvPr>
        </p:nvSpPr>
        <p:spPr/>
        <p:txBody>
          <a:bodyPr/>
          <a:lstStyle/>
          <a:p>
            <a:fld id="{87D985D7-0E2E-48B7-BABE-F36CFC3D0F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2"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sldNum" idx="1"/>
          </p:nvPr>
        </p:nvSpPr>
        <p:spPr/>
        <p:txBody>
          <a:bodyPr/>
          <a:lstStyle/>
          <a:p>
            <a:fld id="{A54DDDD4-7D7F-42DD-8404-D4809DA04D0C}"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38"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39"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6"/>
          </p:nvPr>
        </p:nvSpPr>
        <p:spPr/>
        <p:txBody>
          <a:bodyPr/>
          <a:lstStyle/>
          <a:p>
            <a:r>
              <a:t>Footer</a:t>
            </a:r>
          </a:p>
        </p:txBody>
      </p:sp>
      <p:sp>
        <p:nvSpPr>
          <p:cNvPr id="6" name="PlaceHolder 5"/>
          <p:cNvSpPr>
            <a:spLocks noGrp="1"/>
          </p:cNvSpPr>
          <p:nvPr>
            <p:ph type="sldNum" idx="7"/>
          </p:nvPr>
        </p:nvSpPr>
        <p:spPr/>
        <p:txBody>
          <a:bodyPr/>
          <a:lstStyle/>
          <a:p>
            <a:fld id="{977E6D6F-ADAE-414D-AF5E-299CB6F40560}"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6"/>
          </p:nvPr>
        </p:nvSpPr>
        <p:spPr/>
        <p:txBody>
          <a:bodyPr/>
          <a:lstStyle/>
          <a:p>
            <a:r>
              <a:t>Footer</a:t>
            </a:r>
          </a:p>
        </p:txBody>
      </p:sp>
      <p:sp>
        <p:nvSpPr>
          <p:cNvPr id="4" name="PlaceHolder 3"/>
          <p:cNvSpPr>
            <a:spLocks noGrp="1"/>
          </p:cNvSpPr>
          <p:nvPr>
            <p:ph type="sldNum" idx="7"/>
          </p:nvPr>
        </p:nvSpPr>
        <p:spPr/>
        <p:txBody>
          <a:bodyPr/>
          <a:lstStyle/>
          <a:p>
            <a:fld id="{8D40DA2A-D7ED-421B-B202-0E835E7CBC6D}"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6"/>
          </p:nvPr>
        </p:nvSpPr>
        <p:spPr/>
        <p:txBody>
          <a:bodyPr/>
          <a:lstStyle/>
          <a:p>
            <a:r>
              <a:t>Footer</a:t>
            </a:r>
          </a:p>
        </p:txBody>
      </p:sp>
      <p:sp>
        <p:nvSpPr>
          <p:cNvPr id="4" name="PlaceHolder 3"/>
          <p:cNvSpPr>
            <a:spLocks noGrp="1"/>
          </p:cNvSpPr>
          <p:nvPr>
            <p:ph type="sldNum" idx="7"/>
          </p:nvPr>
        </p:nvSpPr>
        <p:spPr/>
        <p:txBody>
          <a:bodyPr/>
          <a:lstStyle/>
          <a:p>
            <a:fld id="{1DC19879-CCD2-4111-A477-3DA89776F706}"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4"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3B55A13D-F205-4087-998D-29165BF974CE}"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47"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B1951D0B-41A4-4838-BA7B-EE4E05701E6A}"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3"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6"/>
          </p:nvPr>
        </p:nvSpPr>
        <p:spPr/>
        <p:txBody>
          <a:bodyPr/>
          <a:lstStyle/>
          <a:p>
            <a:r>
              <a:t>Footer</a:t>
            </a:r>
          </a:p>
        </p:txBody>
      </p:sp>
      <p:sp>
        <p:nvSpPr>
          <p:cNvPr id="7" name="PlaceHolder 6"/>
          <p:cNvSpPr>
            <a:spLocks noGrp="1"/>
          </p:cNvSpPr>
          <p:nvPr>
            <p:ph type="sldNum" idx="7"/>
          </p:nvPr>
        </p:nvSpPr>
        <p:spPr/>
        <p:txBody>
          <a:bodyPr/>
          <a:lstStyle/>
          <a:p>
            <a:fld id="{50B11DE3-2B08-4E51-A5F5-029F03461735}"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5"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6"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6"/>
          </p:nvPr>
        </p:nvSpPr>
        <p:spPr/>
        <p:txBody>
          <a:bodyPr/>
          <a:lstStyle/>
          <a:p>
            <a:r>
              <a:t>Footer</a:t>
            </a:r>
          </a:p>
        </p:txBody>
      </p:sp>
      <p:sp>
        <p:nvSpPr>
          <p:cNvPr id="6" name="PlaceHolder 5"/>
          <p:cNvSpPr>
            <a:spLocks noGrp="1"/>
          </p:cNvSpPr>
          <p:nvPr>
            <p:ph type="sldNum" idx="7"/>
          </p:nvPr>
        </p:nvSpPr>
        <p:spPr/>
        <p:txBody>
          <a:bodyPr/>
          <a:lstStyle/>
          <a:p>
            <a:fld id="{A28FE29E-4D88-4F9C-A7D0-CFCBE99C4DD1}"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6"/>
          </p:nvPr>
        </p:nvSpPr>
        <p:spPr/>
        <p:txBody>
          <a:bodyPr/>
          <a:lstStyle/>
          <a:p>
            <a:r>
              <a:t>Footer</a:t>
            </a:r>
          </a:p>
        </p:txBody>
      </p:sp>
      <p:sp>
        <p:nvSpPr>
          <p:cNvPr id="8" name="PlaceHolder 7"/>
          <p:cNvSpPr>
            <a:spLocks noGrp="1"/>
          </p:cNvSpPr>
          <p:nvPr>
            <p:ph type="sldNum" idx="7"/>
          </p:nvPr>
        </p:nvSpPr>
        <p:spPr/>
        <p:txBody>
          <a:bodyPr/>
          <a:lstStyle/>
          <a:p>
            <a:fld id="{09C9D0CC-0278-42D1-8324-D16700F6AD76}"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63"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4"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5"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6"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7"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68"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6"/>
          </p:nvPr>
        </p:nvSpPr>
        <p:spPr/>
        <p:txBody>
          <a:bodyPr/>
          <a:lstStyle/>
          <a:p>
            <a:r>
              <a:t>Footer</a:t>
            </a:r>
          </a:p>
        </p:txBody>
      </p:sp>
      <p:sp>
        <p:nvSpPr>
          <p:cNvPr id="10" name="PlaceHolder 9"/>
          <p:cNvSpPr>
            <a:spLocks noGrp="1"/>
          </p:cNvSpPr>
          <p:nvPr>
            <p:ph type="sldNum" idx="7"/>
          </p:nvPr>
        </p:nvSpPr>
        <p:spPr/>
        <p:txBody>
          <a:bodyPr/>
          <a:lstStyle/>
          <a:p>
            <a:fld id="{37DF4258-0B6B-4107-9787-AA835C917758}"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6C318FD7-A1F9-467E-835E-E1466A121B34}"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sldNum" idx="1"/>
          </p:nvPr>
        </p:nvSpPr>
        <p:spPr/>
        <p:txBody>
          <a:bodyPr/>
          <a:lstStyle/>
          <a:p>
            <a:fld id="{9406E1C0-197D-4942-8B3F-CC75BE08F02E}"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6"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FAD83374-CFDC-461F-B351-AD51C45624F3}"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8"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6B7027EE-1735-42D7-BB45-D011B798F574}"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0"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1"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1B69E05C-670F-4D40-874E-F921B2FBF730}"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806D6575-7C45-4171-B379-8868C6F8A3F2}"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DA7B8DBB-72C9-4F5C-B431-9E94D60CA48B}"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6"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8DBD0AA4-9244-4333-A7F1-04F16F866042}"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89"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88FE333-C87D-43BA-A6A5-4A3EBC0DF2F1}"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5"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D852BEB7-C403-4E8F-83B2-3168C77298AE}"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97"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8"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55C42885-536C-4EE3-AC2B-3EF46A268F4C}"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FAC23E23-3B1B-4FB9-BB88-781A5745B6BD}"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sldNum" idx="1"/>
          </p:nvPr>
        </p:nvSpPr>
        <p:spPr/>
        <p:txBody>
          <a:bodyPr/>
          <a:lstStyle/>
          <a:p>
            <a:fld id="{BC84010D-4D3C-4A3A-9511-5C977F28CC02}" type="slidenum">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05"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6"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7"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8"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09"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10"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3D027178-65BC-4830-A223-E074D0B747D1}"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lstStyle/>
          <a:p>
            <a:r>
              <a:t>Footer</a:t>
            </a:r>
          </a:p>
        </p:txBody>
      </p:sp>
      <p:sp>
        <p:nvSpPr>
          <p:cNvPr id="3" name="PlaceHolder 2"/>
          <p:cNvSpPr>
            <a:spLocks noGrp="1"/>
          </p:cNvSpPr>
          <p:nvPr>
            <p:ph type="sldNum" idx="11"/>
          </p:nvPr>
        </p:nvSpPr>
        <p:spPr/>
        <p:txBody>
          <a:bodyPr/>
          <a:lstStyle/>
          <a:p>
            <a:fld id="{01005717-B773-4327-AB1A-6972158B8F16}" type="slidenum">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8"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58B924CF-CDBF-4B3E-9869-181C9FBD14CC}" type="slidenum">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0"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0"/>
          </p:nvPr>
        </p:nvSpPr>
        <p:spPr/>
        <p:txBody>
          <a:bodyPr/>
          <a:lstStyle/>
          <a:p>
            <a:r>
              <a:t>Footer</a:t>
            </a:r>
          </a:p>
        </p:txBody>
      </p:sp>
      <p:sp>
        <p:nvSpPr>
          <p:cNvPr id="5" name="PlaceHolder 4"/>
          <p:cNvSpPr>
            <a:spLocks noGrp="1"/>
          </p:cNvSpPr>
          <p:nvPr>
            <p:ph type="sldNum" idx="11"/>
          </p:nvPr>
        </p:nvSpPr>
        <p:spPr/>
        <p:txBody>
          <a:bodyPr/>
          <a:lstStyle/>
          <a:p>
            <a:fld id="{8F00ED5A-2232-4A8E-AFA1-FB5747D96C38}" type="slidenum">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2"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3"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5A8BBB46-5A03-465D-BEC0-71BEC19224C4}" type="slidenum">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0955CB4E-E830-4634-9AB5-5677989D00F2}" type="slidenum">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0"/>
          </p:nvPr>
        </p:nvSpPr>
        <p:spPr/>
        <p:txBody>
          <a:bodyPr/>
          <a:lstStyle/>
          <a:p>
            <a:r>
              <a:t>Footer</a:t>
            </a:r>
          </a:p>
        </p:txBody>
      </p:sp>
      <p:sp>
        <p:nvSpPr>
          <p:cNvPr id="4" name="PlaceHolder 3"/>
          <p:cNvSpPr>
            <a:spLocks noGrp="1"/>
          </p:cNvSpPr>
          <p:nvPr>
            <p:ph type="sldNum" idx="11"/>
          </p:nvPr>
        </p:nvSpPr>
        <p:spPr/>
        <p:txBody>
          <a:bodyPr/>
          <a:lstStyle/>
          <a:p>
            <a:fld id="{D1BC485E-CB5E-4A82-9B66-587870A9D86F}" type="slidenum">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8"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76DBB00B-DF98-46E6-9C43-66585289DDCB}" type="slidenum">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1"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3DFE9B8C-9AB1-4CE3-B5A7-1799EB2845E5}" type="slidenum">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7"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0"/>
          </p:nvPr>
        </p:nvSpPr>
        <p:spPr/>
        <p:txBody>
          <a:bodyPr/>
          <a:lstStyle/>
          <a:p>
            <a:r>
              <a:t>Footer</a:t>
            </a:r>
          </a:p>
        </p:txBody>
      </p:sp>
      <p:sp>
        <p:nvSpPr>
          <p:cNvPr id="7" name="PlaceHolder 6"/>
          <p:cNvSpPr>
            <a:spLocks noGrp="1"/>
          </p:cNvSpPr>
          <p:nvPr>
            <p:ph type="sldNum" idx="11"/>
          </p:nvPr>
        </p:nvSpPr>
        <p:spPr/>
        <p:txBody>
          <a:bodyPr/>
          <a:lstStyle/>
          <a:p>
            <a:fld id="{5B4CF6DD-FC83-46DD-9932-23C137915101}"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8"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30F0FF9C-EE4F-43E6-B30E-AA8B51EE4F4B}" type="slidenum">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39"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0"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0"/>
          </p:nvPr>
        </p:nvSpPr>
        <p:spPr/>
        <p:txBody>
          <a:bodyPr/>
          <a:lstStyle/>
          <a:p>
            <a:r>
              <a:t>Footer</a:t>
            </a:r>
          </a:p>
        </p:txBody>
      </p:sp>
      <p:sp>
        <p:nvSpPr>
          <p:cNvPr id="6" name="PlaceHolder 5"/>
          <p:cNvSpPr>
            <a:spLocks noGrp="1"/>
          </p:cNvSpPr>
          <p:nvPr>
            <p:ph type="sldNum" idx="11"/>
          </p:nvPr>
        </p:nvSpPr>
        <p:spPr/>
        <p:txBody>
          <a:bodyPr/>
          <a:lstStyle/>
          <a:p>
            <a:fld id="{97B5AC36-DD85-49DF-8C5C-681DAD975E56}" type="slidenum">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0"/>
          </p:nvPr>
        </p:nvSpPr>
        <p:spPr/>
        <p:txBody>
          <a:bodyPr/>
          <a:lstStyle/>
          <a:p>
            <a:r>
              <a:t>Footer</a:t>
            </a:r>
          </a:p>
        </p:txBody>
      </p:sp>
      <p:sp>
        <p:nvSpPr>
          <p:cNvPr id="8" name="PlaceHolder 7"/>
          <p:cNvSpPr>
            <a:spLocks noGrp="1"/>
          </p:cNvSpPr>
          <p:nvPr>
            <p:ph type="sldNum" idx="11"/>
          </p:nvPr>
        </p:nvSpPr>
        <p:spPr/>
        <p:txBody>
          <a:bodyPr/>
          <a:lstStyle/>
          <a:p>
            <a:fld id="{8D77F529-B13A-46A9-B2DA-83D334192C21}" type="slidenum">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47"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8"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49"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0"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1"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52"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0"/>
          </p:nvPr>
        </p:nvSpPr>
        <p:spPr/>
        <p:txBody>
          <a:bodyPr/>
          <a:lstStyle/>
          <a:p>
            <a:r>
              <a:t>Footer</a:t>
            </a:r>
          </a:p>
        </p:txBody>
      </p:sp>
      <p:sp>
        <p:nvSpPr>
          <p:cNvPr id="10" name="PlaceHolder 9"/>
          <p:cNvSpPr>
            <a:spLocks noGrp="1"/>
          </p:cNvSpPr>
          <p:nvPr>
            <p:ph type="sldNum" idx="11"/>
          </p:nvPr>
        </p:nvSpPr>
        <p:spPr/>
        <p:txBody>
          <a:bodyPr/>
          <a:lstStyle/>
          <a:p>
            <a:fld id="{0C41F2E8-C387-4A90-A169-6D11E22E5392}" type="slidenum">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lstStyle/>
          <a:p>
            <a:r>
              <a:t>Footer</a:t>
            </a:r>
          </a:p>
        </p:txBody>
      </p:sp>
      <p:sp>
        <p:nvSpPr>
          <p:cNvPr id="3" name="PlaceHolder 2"/>
          <p:cNvSpPr>
            <a:spLocks noGrp="1"/>
          </p:cNvSpPr>
          <p:nvPr>
            <p:ph type="sldNum" idx="13"/>
          </p:nvPr>
        </p:nvSpPr>
        <p:spPr/>
        <p:txBody>
          <a:bodyPr/>
          <a:lstStyle/>
          <a:p>
            <a:fld id="{E81C2F61-4783-49D3-9CE9-76FBE1AD3D70}"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0"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2"/>
          </p:nvPr>
        </p:nvSpPr>
        <p:spPr/>
        <p:txBody>
          <a:bodyPr/>
          <a:lstStyle/>
          <a:p>
            <a:r>
              <a:t>Footer</a:t>
            </a:r>
          </a:p>
        </p:txBody>
      </p:sp>
      <p:sp>
        <p:nvSpPr>
          <p:cNvPr id="5" name="PlaceHolder 4"/>
          <p:cNvSpPr>
            <a:spLocks noGrp="1"/>
          </p:cNvSpPr>
          <p:nvPr>
            <p:ph type="sldNum" idx="13"/>
          </p:nvPr>
        </p:nvSpPr>
        <p:spPr/>
        <p:txBody>
          <a:bodyPr/>
          <a:lstStyle/>
          <a:p>
            <a:fld id="{51A9BF78-559B-4132-A624-24CCCFE258E1}"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2"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2"/>
          </p:nvPr>
        </p:nvSpPr>
        <p:spPr/>
        <p:txBody>
          <a:bodyPr/>
          <a:lstStyle/>
          <a:p>
            <a:r>
              <a:t>Footer</a:t>
            </a:r>
          </a:p>
        </p:txBody>
      </p:sp>
      <p:sp>
        <p:nvSpPr>
          <p:cNvPr id="5" name="PlaceHolder 4"/>
          <p:cNvSpPr>
            <a:spLocks noGrp="1"/>
          </p:cNvSpPr>
          <p:nvPr>
            <p:ph type="sldNum" idx="13"/>
          </p:nvPr>
        </p:nvSpPr>
        <p:spPr/>
        <p:txBody>
          <a:bodyPr/>
          <a:lstStyle/>
          <a:p>
            <a:fld id="{0A552FCB-F7BA-4402-95B8-C963D29A21D7}"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4"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5"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2"/>
          </p:nvPr>
        </p:nvSpPr>
        <p:spPr/>
        <p:txBody>
          <a:bodyPr/>
          <a:lstStyle/>
          <a:p>
            <a:r>
              <a:t>Footer</a:t>
            </a:r>
          </a:p>
        </p:txBody>
      </p:sp>
      <p:sp>
        <p:nvSpPr>
          <p:cNvPr id="6" name="PlaceHolder 5"/>
          <p:cNvSpPr>
            <a:spLocks noGrp="1"/>
          </p:cNvSpPr>
          <p:nvPr>
            <p:ph type="sldNum" idx="13"/>
          </p:nvPr>
        </p:nvSpPr>
        <p:spPr/>
        <p:txBody>
          <a:bodyPr/>
          <a:lstStyle/>
          <a:p>
            <a:fld id="{35A6E3EC-C024-4DF2-93B7-6E34EF9D9062}"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2"/>
          </p:nvPr>
        </p:nvSpPr>
        <p:spPr/>
        <p:txBody>
          <a:bodyPr/>
          <a:lstStyle/>
          <a:p>
            <a:r>
              <a:t>Footer</a:t>
            </a:r>
          </a:p>
        </p:txBody>
      </p:sp>
      <p:sp>
        <p:nvSpPr>
          <p:cNvPr id="4" name="PlaceHolder 3"/>
          <p:cNvSpPr>
            <a:spLocks noGrp="1"/>
          </p:cNvSpPr>
          <p:nvPr>
            <p:ph type="sldNum" idx="13"/>
          </p:nvPr>
        </p:nvSpPr>
        <p:spPr/>
        <p:txBody>
          <a:bodyPr/>
          <a:lstStyle/>
          <a:p>
            <a:fld id="{13BAB53D-3ADA-436F-B7ED-BE133F527E12}"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2"/>
          </p:nvPr>
        </p:nvSpPr>
        <p:spPr/>
        <p:txBody>
          <a:bodyPr/>
          <a:lstStyle/>
          <a:p>
            <a:r>
              <a:t>Footer</a:t>
            </a:r>
          </a:p>
        </p:txBody>
      </p:sp>
      <p:sp>
        <p:nvSpPr>
          <p:cNvPr id="4" name="PlaceHolder 3"/>
          <p:cNvSpPr>
            <a:spLocks noGrp="1"/>
          </p:cNvSpPr>
          <p:nvPr>
            <p:ph type="sldNum" idx="13"/>
          </p:nvPr>
        </p:nvSpPr>
        <p:spPr/>
        <p:txBody>
          <a:bodyPr/>
          <a:lstStyle/>
          <a:p>
            <a:fld id="{FAF98C0C-5442-4238-9D22-36E97653A943}"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0"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2DF43DB1-D511-4802-A1A1-C7D7EBBA373D}"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1"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0D47E9BF-630A-47B3-9010-7AF3BABBF897}" type="slidenum">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3"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C2657EB8-70BE-49EA-AC22-0C05826B2AE8}"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9"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2"/>
          </p:nvPr>
        </p:nvSpPr>
        <p:spPr/>
        <p:txBody>
          <a:bodyPr/>
          <a:lstStyle/>
          <a:p>
            <a:r>
              <a:t>Footer</a:t>
            </a:r>
          </a:p>
        </p:txBody>
      </p:sp>
      <p:sp>
        <p:nvSpPr>
          <p:cNvPr id="7" name="PlaceHolder 6"/>
          <p:cNvSpPr>
            <a:spLocks noGrp="1"/>
          </p:cNvSpPr>
          <p:nvPr>
            <p:ph type="sldNum" idx="13"/>
          </p:nvPr>
        </p:nvSpPr>
        <p:spPr/>
        <p:txBody>
          <a:bodyPr/>
          <a:lstStyle/>
          <a:p>
            <a:fld id="{79CCCEED-7BDF-44CC-AE29-AB456DD88D2A}"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1"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2"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2"/>
          </p:nvPr>
        </p:nvSpPr>
        <p:spPr/>
        <p:txBody>
          <a:bodyPr/>
          <a:lstStyle/>
          <a:p>
            <a:r>
              <a:t>Footer</a:t>
            </a:r>
          </a:p>
        </p:txBody>
      </p:sp>
      <p:sp>
        <p:nvSpPr>
          <p:cNvPr id="6" name="PlaceHolder 5"/>
          <p:cNvSpPr>
            <a:spLocks noGrp="1"/>
          </p:cNvSpPr>
          <p:nvPr>
            <p:ph type="sldNum" idx="13"/>
          </p:nvPr>
        </p:nvSpPr>
        <p:spPr/>
        <p:txBody>
          <a:bodyPr/>
          <a:lstStyle/>
          <a:p>
            <a:fld id="{6BCE8CF7-5CEF-4C8C-9B0E-CB6B50580E8A}"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2"/>
          </p:nvPr>
        </p:nvSpPr>
        <p:spPr/>
        <p:txBody>
          <a:bodyPr/>
          <a:lstStyle/>
          <a:p>
            <a:r>
              <a:t>Footer</a:t>
            </a:r>
          </a:p>
        </p:txBody>
      </p:sp>
      <p:sp>
        <p:nvSpPr>
          <p:cNvPr id="8" name="PlaceHolder 7"/>
          <p:cNvSpPr>
            <a:spLocks noGrp="1"/>
          </p:cNvSpPr>
          <p:nvPr>
            <p:ph type="sldNum" idx="13"/>
          </p:nvPr>
        </p:nvSpPr>
        <p:spPr/>
        <p:txBody>
          <a:bodyPr/>
          <a:lstStyle/>
          <a:p>
            <a:fld id="{05688947-E5A7-4680-8E11-403887F21D35}"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89"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0"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1"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2"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3"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94"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2"/>
          </p:nvPr>
        </p:nvSpPr>
        <p:spPr/>
        <p:txBody>
          <a:bodyPr/>
          <a:lstStyle/>
          <a:p>
            <a:r>
              <a:t>Footer</a:t>
            </a:r>
          </a:p>
        </p:txBody>
      </p:sp>
      <p:sp>
        <p:nvSpPr>
          <p:cNvPr id="10" name="PlaceHolder 9"/>
          <p:cNvSpPr>
            <a:spLocks noGrp="1"/>
          </p:cNvSpPr>
          <p:nvPr>
            <p:ph type="sldNum" idx="13"/>
          </p:nvPr>
        </p:nvSpPr>
        <p:spPr/>
        <p:txBody>
          <a:bodyPr/>
          <a:lstStyle/>
          <a:p>
            <a:fld id="{4ACC9C6F-0DCD-4861-B357-E82A46C445D2}" type="slidenum">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lstStyle/>
          <a:p>
            <a:r>
              <a:t>Footer</a:t>
            </a:r>
          </a:p>
        </p:txBody>
      </p:sp>
      <p:sp>
        <p:nvSpPr>
          <p:cNvPr id="3" name="PlaceHolder 2"/>
          <p:cNvSpPr>
            <a:spLocks noGrp="1"/>
          </p:cNvSpPr>
          <p:nvPr>
            <p:ph type="sldNum" idx="15"/>
          </p:nvPr>
        </p:nvSpPr>
        <p:spPr/>
        <p:txBody>
          <a:bodyPr/>
          <a:lstStyle/>
          <a:p>
            <a:fld id="{F3D7332C-E644-4599-87C1-933AFA219CF2}" type="slidenum">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2"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3F8BA0FD-6459-4A28-A8FB-3DE3B46805E2}" type="slidenum">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4"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4"/>
          </p:nvPr>
        </p:nvSpPr>
        <p:spPr/>
        <p:txBody>
          <a:bodyPr/>
          <a:lstStyle/>
          <a:p>
            <a:r>
              <a:t>Footer</a:t>
            </a:r>
          </a:p>
        </p:txBody>
      </p:sp>
      <p:sp>
        <p:nvSpPr>
          <p:cNvPr id="5" name="PlaceHolder 4"/>
          <p:cNvSpPr>
            <a:spLocks noGrp="1"/>
          </p:cNvSpPr>
          <p:nvPr>
            <p:ph type="sldNum" idx="15"/>
          </p:nvPr>
        </p:nvSpPr>
        <p:spPr/>
        <p:txBody>
          <a:bodyPr/>
          <a:lstStyle/>
          <a:p>
            <a:fld id="{24041A32-93B7-4E35-B46A-9641C28872D3}" type="slidenum">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06"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07"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0C8CACC6-EC36-4CA8-BFDD-08EED6B67A51}" type="slidenum">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E34EDFE4-9D82-4496-848F-5FC986590386}"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27"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sldNum" idx="1"/>
          </p:nvPr>
        </p:nvSpPr>
        <p:spPr/>
        <p:txBody>
          <a:bodyPr/>
          <a:lstStyle/>
          <a:p>
            <a:fld id="{C1359872-1B5F-41CF-8E31-DA8DA492DB79}" type="slidenum">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9" name="PlaceHolder 1"/>
          <p:cNvSpPr>
            <a:spLocks noGrp="1"/>
          </p:cNvSpPr>
          <p:nvPr>
            <p:ph type="subTitle"/>
          </p:nvPr>
        </p:nvSpPr>
        <p:spPr>
          <a:xfrm>
            <a:off x="609480" y="273600"/>
            <a:ext cx="10972080" cy="530640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3" name="PlaceHolder 2"/>
          <p:cNvSpPr>
            <a:spLocks noGrp="1"/>
          </p:cNvSpPr>
          <p:nvPr>
            <p:ph type="ftr" idx="14"/>
          </p:nvPr>
        </p:nvSpPr>
        <p:spPr/>
        <p:txBody>
          <a:bodyPr/>
          <a:lstStyle/>
          <a:p>
            <a:r>
              <a:t>Footer</a:t>
            </a:r>
          </a:p>
        </p:txBody>
      </p:sp>
      <p:sp>
        <p:nvSpPr>
          <p:cNvPr id="4" name="PlaceHolder 3"/>
          <p:cNvSpPr>
            <a:spLocks noGrp="1"/>
          </p:cNvSpPr>
          <p:nvPr>
            <p:ph type="sldNum" idx="15"/>
          </p:nvPr>
        </p:nvSpPr>
        <p:spPr/>
        <p:txBody>
          <a:bodyPr/>
          <a:lstStyle/>
          <a:p>
            <a:fld id="{EBAEB51F-0E9A-4CF9-BD30-B14C3D897A1E}" type="slidenum">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2" name="PlaceHolder 3"/>
          <p:cNvSpPr>
            <a:spLocks noGrp="1"/>
          </p:cNvSpPr>
          <p:nvPr>
            <p:ph/>
          </p:nvPr>
        </p:nvSpPr>
        <p:spPr>
          <a:xfrm>
            <a:off x="623196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02FCDC3C-89ED-444E-98A8-2148D7486896}" type="slidenum">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5" name="PlaceHolder 2"/>
          <p:cNvSpPr>
            <a:spLocks noGrp="1"/>
          </p:cNvSpPr>
          <p:nvPr>
            <p:ph/>
          </p:nvPr>
        </p:nvSpPr>
        <p:spPr>
          <a:xfrm>
            <a:off x="609480" y="1604520"/>
            <a:ext cx="53542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1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26645B2A-CF01-4A05-B26E-78B1C2C6AA4A}" type="slidenum">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1" name="PlaceHolder 4"/>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6" name="PlaceHolder 5"/>
          <p:cNvSpPr>
            <a:spLocks noGrp="1"/>
          </p:cNvSpPr>
          <p:nvPr>
            <p:ph type="ftr" idx="14"/>
          </p:nvPr>
        </p:nvSpPr>
        <p:spPr/>
        <p:txBody>
          <a:bodyPr/>
          <a:lstStyle/>
          <a:p>
            <a:r>
              <a:t>Footer</a:t>
            </a:r>
          </a:p>
        </p:txBody>
      </p:sp>
      <p:sp>
        <p:nvSpPr>
          <p:cNvPr id="7" name="PlaceHolder 6"/>
          <p:cNvSpPr>
            <a:spLocks noGrp="1"/>
          </p:cNvSpPr>
          <p:nvPr>
            <p:ph type="sldNum" idx="15"/>
          </p:nvPr>
        </p:nvSpPr>
        <p:spPr/>
        <p:txBody>
          <a:bodyPr/>
          <a:lstStyle/>
          <a:p>
            <a:fld id="{F3F96589-50E5-4D88-8002-EF7DECFE6BD2}" type="slidenum">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3" name="PlaceHolder 2"/>
          <p:cNvSpPr>
            <a:spLocks noGrp="1"/>
          </p:cNvSpPr>
          <p:nvPr>
            <p:ph/>
          </p:nvPr>
        </p:nvSpPr>
        <p:spPr>
          <a:xfrm>
            <a:off x="609480" y="160452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4" name="PlaceHolder 3"/>
          <p:cNvSpPr>
            <a:spLocks noGrp="1"/>
          </p:cNvSpPr>
          <p:nvPr>
            <p:ph/>
          </p:nvPr>
        </p:nvSpPr>
        <p:spPr>
          <a:xfrm>
            <a:off x="609480" y="3682080"/>
            <a:ext cx="109720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5" name="PlaceHolder 4"/>
          <p:cNvSpPr>
            <a:spLocks noGrp="1"/>
          </p:cNvSpPr>
          <p:nvPr>
            <p:ph type="ftr" idx="14"/>
          </p:nvPr>
        </p:nvSpPr>
        <p:spPr/>
        <p:txBody>
          <a:bodyPr/>
          <a:lstStyle/>
          <a:p>
            <a:r>
              <a:t>Footer</a:t>
            </a:r>
          </a:p>
        </p:txBody>
      </p:sp>
      <p:sp>
        <p:nvSpPr>
          <p:cNvPr id="6" name="PlaceHolder 5"/>
          <p:cNvSpPr>
            <a:spLocks noGrp="1"/>
          </p:cNvSpPr>
          <p:nvPr>
            <p:ph type="sldNum" idx="15"/>
          </p:nvPr>
        </p:nvSpPr>
        <p:spPr/>
        <p:txBody>
          <a:bodyPr/>
          <a:lstStyle/>
          <a:p>
            <a:fld id="{339000B8-392E-410A-9199-AA0F063E06E4}" type="slidenum">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2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2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7" name="PlaceHolder 6"/>
          <p:cNvSpPr>
            <a:spLocks noGrp="1"/>
          </p:cNvSpPr>
          <p:nvPr>
            <p:ph type="ftr" idx="14"/>
          </p:nvPr>
        </p:nvSpPr>
        <p:spPr/>
        <p:txBody>
          <a:bodyPr/>
          <a:lstStyle/>
          <a:p>
            <a:r>
              <a:t>Footer</a:t>
            </a:r>
          </a:p>
        </p:txBody>
      </p:sp>
      <p:sp>
        <p:nvSpPr>
          <p:cNvPr id="8" name="PlaceHolder 7"/>
          <p:cNvSpPr>
            <a:spLocks noGrp="1"/>
          </p:cNvSpPr>
          <p:nvPr>
            <p:ph type="sldNum" idx="15"/>
          </p:nvPr>
        </p:nvSpPr>
        <p:spPr/>
        <p:txBody>
          <a:bodyPr/>
          <a:lstStyle/>
          <a:p>
            <a:fld id="{176870F0-F4EC-46B6-8276-D9272DBC0B18}" type="slidenum">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31" name="PlaceHolder 2"/>
          <p:cNvSpPr>
            <a:spLocks noGrp="1"/>
          </p:cNvSpPr>
          <p:nvPr>
            <p:ph/>
          </p:nvPr>
        </p:nvSpPr>
        <p:spPr>
          <a:xfrm>
            <a:off x="6094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2" name="PlaceHolder 3"/>
          <p:cNvSpPr>
            <a:spLocks noGrp="1"/>
          </p:cNvSpPr>
          <p:nvPr>
            <p:ph/>
          </p:nvPr>
        </p:nvSpPr>
        <p:spPr>
          <a:xfrm>
            <a:off x="431928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3" name="PlaceHolder 4"/>
          <p:cNvSpPr>
            <a:spLocks noGrp="1"/>
          </p:cNvSpPr>
          <p:nvPr>
            <p:ph/>
          </p:nvPr>
        </p:nvSpPr>
        <p:spPr>
          <a:xfrm>
            <a:off x="8028720" y="160452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4" name="PlaceHolder 5"/>
          <p:cNvSpPr>
            <a:spLocks noGrp="1"/>
          </p:cNvSpPr>
          <p:nvPr>
            <p:ph/>
          </p:nvPr>
        </p:nvSpPr>
        <p:spPr>
          <a:xfrm>
            <a:off x="6094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5" name="PlaceHolder 6"/>
          <p:cNvSpPr>
            <a:spLocks noGrp="1"/>
          </p:cNvSpPr>
          <p:nvPr>
            <p:ph/>
          </p:nvPr>
        </p:nvSpPr>
        <p:spPr>
          <a:xfrm>
            <a:off x="431928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336" name="PlaceHolder 7"/>
          <p:cNvSpPr>
            <a:spLocks noGrp="1"/>
          </p:cNvSpPr>
          <p:nvPr>
            <p:ph/>
          </p:nvPr>
        </p:nvSpPr>
        <p:spPr>
          <a:xfrm>
            <a:off x="8028720" y="3682080"/>
            <a:ext cx="3532680" cy="1896840"/>
          </a:xfrm>
          <a:prstGeom prst="rect">
            <a:avLst/>
          </a:prstGeom>
          <a:noFill/>
          <a:ln w="0">
            <a:noFill/>
          </a:ln>
        </p:spPr>
        <p:txBody>
          <a:bodyPr lIns="0" tIns="0" rIns="0" bIns="0" anchor="t">
            <a:normAutofit/>
          </a:bodyPr>
          <a:lstStyle/>
          <a:p>
            <a:endParaRPr lang="en-CA" sz="3200" b="0" strike="noStrike" spc="-1">
              <a:latin typeface="Arial"/>
            </a:endParaRPr>
          </a:p>
        </p:txBody>
      </p:sp>
      <p:sp>
        <p:nvSpPr>
          <p:cNvPr id="9" name="PlaceHolder 8"/>
          <p:cNvSpPr>
            <a:spLocks noGrp="1"/>
          </p:cNvSpPr>
          <p:nvPr>
            <p:ph type="ftr" idx="14"/>
          </p:nvPr>
        </p:nvSpPr>
        <p:spPr/>
        <p:txBody>
          <a:bodyPr/>
          <a:lstStyle/>
          <a:p>
            <a:r>
              <a:t>Footer</a:t>
            </a:r>
          </a:p>
        </p:txBody>
      </p:sp>
      <p:sp>
        <p:nvSpPr>
          <p:cNvPr id="10" name="PlaceHolder 9"/>
          <p:cNvSpPr>
            <a:spLocks noGrp="1"/>
          </p:cNvSpPr>
          <p:nvPr>
            <p:ph type="sldNum" idx="15"/>
          </p:nvPr>
        </p:nvSpPr>
        <p:spPr/>
        <p:txBody>
          <a:bodyPr/>
          <a:lstStyle/>
          <a:p>
            <a:fld id="{200E568A-5CAA-444C-812D-4113EE7BCC41}" type="slidenum">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lstStyle/>
          <a:p>
            <a:r>
              <a:t>Footer</a:t>
            </a:r>
          </a:p>
        </p:txBody>
      </p:sp>
      <p:sp>
        <p:nvSpPr>
          <p:cNvPr id="3" name="PlaceHolder 2"/>
          <p:cNvSpPr>
            <a:spLocks noGrp="1"/>
          </p:cNvSpPr>
          <p:nvPr>
            <p:ph type="sldNum" idx="17"/>
          </p:nvPr>
        </p:nvSpPr>
        <p:spPr/>
        <p:txBody>
          <a:bodyPr/>
          <a:lstStyle/>
          <a:p>
            <a:fld id="{B19E54CC-0A4C-4A6F-9140-559606D4BBD0}" type="slidenum">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4" name="PlaceHolder 2"/>
          <p:cNvSpPr>
            <a:spLocks noGrp="1"/>
          </p:cNvSpPr>
          <p:nvPr>
            <p:ph type="subTitle"/>
          </p:nvPr>
        </p:nvSpPr>
        <p:spPr>
          <a:xfrm>
            <a:off x="609480" y="1604520"/>
            <a:ext cx="10972080" cy="3976920"/>
          </a:xfrm>
          <a:prstGeom prst="rect">
            <a:avLst/>
          </a:prstGeom>
          <a:noFill/>
          <a:ln w="0">
            <a:noFill/>
          </a:ln>
        </p:spPr>
        <p:txBody>
          <a:bodyPr lIns="0" tIns="0" rIns="0" bIns="0" anchor="ctr">
            <a:noAutofit/>
          </a:bodyPr>
          <a:lstStyle/>
          <a:p>
            <a:pPr algn="ctr">
              <a:buNone/>
            </a:pPr>
            <a:endParaRPr lang="en-CA"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7625BC2B-3E64-4436-BF93-802C11A0C6A5}" type="slidenum">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algn="ctr">
              <a:buNone/>
            </a:pPr>
            <a:endParaRPr lang="en-CA" sz="4400" b="0" strike="noStrike" spc="-1">
              <a:latin typeface="Arial"/>
            </a:endParaRPr>
          </a:p>
        </p:txBody>
      </p:sp>
      <p:sp>
        <p:nvSpPr>
          <p:cNvPr id="346" name="PlaceHolder 2"/>
          <p:cNvSpPr>
            <a:spLocks noGrp="1"/>
          </p:cNvSpPr>
          <p:nvPr>
            <p:ph/>
          </p:nvPr>
        </p:nvSpPr>
        <p:spPr>
          <a:xfrm>
            <a:off x="609480" y="1604520"/>
            <a:ext cx="10972080" cy="3976920"/>
          </a:xfrm>
          <a:prstGeom prst="rect">
            <a:avLst/>
          </a:prstGeom>
          <a:noFill/>
          <a:ln w="0">
            <a:noFill/>
          </a:ln>
        </p:spPr>
        <p:txBody>
          <a:bodyPr lIns="0" tIns="0" rIns="0" bIns="0" anchor="t">
            <a:normAutofit/>
          </a:bodyPr>
          <a:lstStyle/>
          <a:p>
            <a:endParaRPr lang="en-CA" sz="3200" b="0" strike="noStrike" spc="-1">
              <a:latin typeface="Arial"/>
            </a:endParaRPr>
          </a:p>
        </p:txBody>
      </p:sp>
      <p:sp>
        <p:nvSpPr>
          <p:cNvPr id="4" name="PlaceHolder 3"/>
          <p:cNvSpPr>
            <a:spLocks noGrp="1"/>
          </p:cNvSpPr>
          <p:nvPr>
            <p:ph type="ftr" idx="16"/>
          </p:nvPr>
        </p:nvSpPr>
        <p:spPr/>
        <p:txBody>
          <a:bodyPr/>
          <a:lstStyle/>
          <a:p>
            <a:r>
              <a:t>Footer</a:t>
            </a:r>
          </a:p>
        </p:txBody>
      </p:sp>
      <p:sp>
        <p:nvSpPr>
          <p:cNvPr id="5" name="PlaceHolder 4"/>
          <p:cNvSpPr>
            <a:spLocks noGrp="1"/>
          </p:cNvSpPr>
          <p:nvPr>
            <p:ph type="sldNum" idx="17"/>
          </p:nvPr>
        </p:nvSpPr>
        <p:spPr/>
        <p:txBody>
          <a:bodyPr/>
          <a:lstStyle/>
          <a:p>
            <a:fld id="{15B75305-02B6-41CE-94B6-944AA1C269EF}"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2.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2.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2.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pn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image" Target="../media/image2.png"/><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image" Target="../media/image2.png"/><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image" Target="../media/image2.png"/><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8"/>
          <p:cNvPicPr/>
          <p:nvPr/>
        </p:nvPicPr>
        <p:blipFill>
          <a:blip r:embed="rId14"/>
          <a:stretch/>
        </p:blipFill>
        <p:spPr>
          <a:xfrm>
            <a:off x="7673400" y="0"/>
            <a:ext cx="4516920" cy="6856200"/>
          </a:xfrm>
          <a:prstGeom prst="rect">
            <a:avLst/>
          </a:prstGeom>
          <a:ln w="0">
            <a:noFill/>
          </a:ln>
        </p:spPr>
      </p:pic>
      <p:pic>
        <p:nvPicPr>
          <p:cNvPr id="8" name="Picture 6"/>
          <p:cNvPicPr/>
          <p:nvPr/>
        </p:nvPicPr>
        <p:blipFill>
          <a:blip r:embed="rId15"/>
          <a:stretch/>
        </p:blipFill>
        <p:spPr>
          <a:xfrm>
            <a:off x="289440" y="6023880"/>
            <a:ext cx="2226960" cy="620280"/>
          </a:xfrm>
          <a:prstGeom prst="rect">
            <a:avLst/>
          </a:prstGeom>
          <a:ln w="0">
            <a:noFill/>
          </a:ln>
        </p:spPr>
      </p:pic>
      <p:pic>
        <p:nvPicPr>
          <p:cNvPr id="2" name="Picture 4"/>
          <p:cNvPicPr/>
          <p:nvPr/>
        </p:nvPicPr>
        <p:blipFill>
          <a:blip r:embed="rId16">
            <a:extLst>
              <a:ext uri="{BEBA8EAE-BF5A-486C-A8C5-ECC9F3942E4B}">
                <a14:imgProps xmlns:a14="http://schemas.microsoft.com/office/drawing/2010/main">
                  <a14:imgLayer r:embed="rId17">
                    <a14:imgEffect>
                      <a14:brightnessContrast bright="12000"/>
                    </a14:imgEffect>
                  </a14:imgLayer>
                </a14:imgProps>
              </a:ext>
            </a:extLst>
          </a:blip>
          <a:srcRect t="11397" b="4790"/>
          <a:stretch/>
        </p:blipFill>
        <p:spPr>
          <a:xfrm>
            <a:off x="0" y="0"/>
            <a:ext cx="12283200" cy="6856200"/>
          </a:xfrm>
          <a:prstGeom prst="rect">
            <a:avLst/>
          </a:prstGeom>
          <a:ln w="0">
            <a:noFill/>
          </a:ln>
        </p:spPr>
      </p:pic>
      <p:pic>
        <p:nvPicPr>
          <p:cNvPr id="3" name="Picture 8"/>
          <p:cNvPicPr/>
          <p:nvPr/>
        </p:nvPicPr>
        <p:blipFill>
          <a:blip r:embed="rId18"/>
          <a:stretch/>
        </p:blipFill>
        <p:spPr>
          <a:xfrm>
            <a:off x="3002040" y="724680"/>
            <a:ext cx="6185880" cy="1720080"/>
          </a:xfrm>
          <a:prstGeom prst="rect">
            <a:avLst/>
          </a:prstGeom>
          <a:ln w="0">
            <a:noFill/>
          </a:ln>
        </p:spPr>
      </p:pic>
      <p:sp>
        <p:nvSpPr>
          <p:cNvPr id="4" name="PlaceHolder 1"/>
          <p:cNvSpPr>
            <a:spLocks noGrp="1"/>
          </p:cNvSpPr>
          <p:nvPr>
            <p:ph type="sldNum" idx="1"/>
          </p:nvPr>
        </p:nvSpPr>
        <p:spPr>
          <a:xfrm>
            <a:off x="10865160" y="63054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02DA6CB3-B5BB-4C3B-8D2C-FD0824872ED3}"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 name="Picture 8"/>
          <p:cNvPicPr/>
          <p:nvPr/>
        </p:nvPicPr>
        <p:blipFill>
          <a:blip r:embed="rId14"/>
          <a:stretch/>
        </p:blipFill>
        <p:spPr>
          <a:xfrm>
            <a:off x="7673400" y="0"/>
            <a:ext cx="4516920" cy="6856200"/>
          </a:xfrm>
          <a:prstGeom prst="rect">
            <a:avLst/>
          </a:prstGeom>
          <a:ln w="0">
            <a:noFill/>
          </a:ln>
        </p:spPr>
      </p:pic>
      <p:pic>
        <p:nvPicPr>
          <p:cNvPr id="44" name="Picture 6"/>
          <p:cNvPicPr/>
          <p:nvPr/>
        </p:nvPicPr>
        <p:blipFill>
          <a:blip r:embed="rId15"/>
          <a:stretch/>
        </p:blipFill>
        <p:spPr>
          <a:xfrm>
            <a:off x="289440" y="6023880"/>
            <a:ext cx="2226960" cy="620280"/>
          </a:xfrm>
          <a:prstGeom prst="rect">
            <a:avLst/>
          </a:prstGeom>
          <a:ln w="0">
            <a:noFill/>
          </a:ln>
        </p:spPr>
      </p:pic>
      <p:sp>
        <p:nvSpPr>
          <p:cNvPr id="45" name="PlaceHolder 1"/>
          <p:cNvSpPr>
            <a:spLocks noGrp="1"/>
          </p:cNvSpPr>
          <p:nvPr>
            <p:ph type="ftr" idx="2"/>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46" name="PlaceHolder 2"/>
          <p:cNvSpPr>
            <a:spLocks noGrp="1"/>
          </p:cNvSpPr>
          <p:nvPr>
            <p:ph type="sldNum" idx="3"/>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11A55D02-9819-46F7-8EEF-727852746402}"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5" name="Picture 8"/>
          <p:cNvPicPr/>
          <p:nvPr/>
        </p:nvPicPr>
        <p:blipFill>
          <a:blip r:embed="rId14"/>
          <a:stretch/>
        </p:blipFill>
        <p:spPr>
          <a:xfrm>
            <a:off x="7673400" y="0"/>
            <a:ext cx="4516920" cy="6856200"/>
          </a:xfrm>
          <a:prstGeom prst="rect">
            <a:avLst/>
          </a:prstGeom>
          <a:ln w="0">
            <a:noFill/>
          </a:ln>
        </p:spPr>
      </p:pic>
      <p:pic>
        <p:nvPicPr>
          <p:cNvPr id="86" name="Picture 6"/>
          <p:cNvPicPr/>
          <p:nvPr/>
        </p:nvPicPr>
        <p:blipFill>
          <a:blip r:embed="rId15"/>
          <a:stretch/>
        </p:blipFill>
        <p:spPr>
          <a:xfrm>
            <a:off x="289440" y="6023880"/>
            <a:ext cx="2226960" cy="620280"/>
          </a:xfrm>
          <a:prstGeom prst="rect">
            <a:avLst/>
          </a:prstGeom>
          <a:ln w="0">
            <a:noFill/>
          </a:ln>
        </p:spPr>
      </p:pic>
      <p:sp>
        <p:nvSpPr>
          <p:cNvPr id="87" name="PlaceHolder 1"/>
          <p:cNvSpPr>
            <a:spLocks noGrp="1"/>
          </p:cNvSpPr>
          <p:nvPr>
            <p:ph type="ftr" idx="4"/>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88" name="PlaceHolder 2"/>
          <p:cNvSpPr>
            <a:spLocks noGrp="1"/>
          </p:cNvSpPr>
          <p:nvPr>
            <p:ph type="sldNum" idx="5"/>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ADDA4B42-9478-409B-805A-F487BF7EFF97}"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27" name="Picture 8"/>
          <p:cNvPicPr/>
          <p:nvPr/>
        </p:nvPicPr>
        <p:blipFill>
          <a:blip r:embed="rId14"/>
          <a:stretch/>
        </p:blipFill>
        <p:spPr>
          <a:xfrm>
            <a:off x="7673400" y="0"/>
            <a:ext cx="4516920" cy="6856200"/>
          </a:xfrm>
          <a:prstGeom prst="rect">
            <a:avLst/>
          </a:prstGeom>
          <a:ln w="0">
            <a:noFill/>
          </a:ln>
        </p:spPr>
      </p:pic>
      <p:pic>
        <p:nvPicPr>
          <p:cNvPr id="128" name="Picture 6"/>
          <p:cNvPicPr/>
          <p:nvPr/>
        </p:nvPicPr>
        <p:blipFill>
          <a:blip r:embed="rId15"/>
          <a:stretch/>
        </p:blipFill>
        <p:spPr>
          <a:xfrm>
            <a:off x="289440" y="6023880"/>
            <a:ext cx="2226960" cy="620280"/>
          </a:xfrm>
          <a:prstGeom prst="rect">
            <a:avLst/>
          </a:prstGeom>
          <a:ln w="0">
            <a:noFill/>
          </a:ln>
        </p:spPr>
      </p:pic>
      <p:sp>
        <p:nvSpPr>
          <p:cNvPr id="129" name="PlaceHolder 1"/>
          <p:cNvSpPr>
            <a:spLocks noGrp="1"/>
          </p:cNvSpPr>
          <p:nvPr>
            <p:ph type="ftr" idx="6"/>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130" name="PlaceHolder 2"/>
          <p:cNvSpPr>
            <a:spLocks noGrp="1"/>
          </p:cNvSpPr>
          <p:nvPr>
            <p:ph type="sldNum" idx="7"/>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A4B579FB-D6F3-45D0-BC65-F967D0268069}"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131"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132"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69" name="Picture 8"/>
          <p:cNvPicPr/>
          <p:nvPr/>
        </p:nvPicPr>
        <p:blipFill>
          <a:blip r:embed="rId14"/>
          <a:stretch/>
        </p:blipFill>
        <p:spPr>
          <a:xfrm>
            <a:off x="7673400" y="0"/>
            <a:ext cx="4516920" cy="6856200"/>
          </a:xfrm>
          <a:prstGeom prst="rect">
            <a:avLst/>
          </a:prstGeom>
          <a:ln w="0">
            <a:noFill/>
          </a:ln>
        </p:spPr>
      </p:pic>
      <p:pic>
        <p:nvPicPr>
          <p:cNvPr id="170" name="Picture 6"/>
          <p:cNvPicPr/>
          <p:nvPr/>
        </p:nvPicPr>
        <p:blipFill>
          <a:blip r:embed="rId15"/>
          <a:stretch/>
        </p:blipFill>
        <p:spPr>
          <a:xfrm>
            <a:off x="289440" y="6023880"/>
            <a:ext cx="2226960" cy="620280"/>
          </a:xfrm>
          <a:prstGeom prst="rect">
            <a:avLst/>
          </a:prstGeom>
          <a:ln w="0">
            <a:noFill/>
          </a:ln>
        </p:spPr>
      </p:pic>
      <p:sp>
        <p:nvSpPr>
          <p:cNvPr id="17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172"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173" name="PlaceHolder 3"/>
          <p:cNvSpPr>
            <a:spLocks noGrp="1"/>
          </p:cNvSpPr>
          <p:nvPr>
            <p:ph type="ftr" idx="8"/>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174" name="PlaceHolder 4"/>
          <p:cNvSpPr>
            <a:spLocks noGrp="1"/>
          </p:cNvSpPr>
          <p:nvPr>
            <p:ph type="sldNum" idx="9"/>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3C4FB2C9-3070-49A6-B004-0A95A511B1C6}"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1" name="Picture 8"/>
          <p:cNvPicPr/>
          <p:nvPr/>
        </p:nvPicPr>
        <p:blipFill>
          <a:blip r:embed="rId14"/>
          <a:stretch/>
        </p:blipFill>
        <p:spPr>
          <a:xfrm>
            <a:off x="7673400" y="0"/>
            <a:ext cx="4516920" cy="6856200"/>
          </a:xfrm>
          <a:prstGeom prst="rect">
            <a:avLst/>
          </a:prstGeom>
          <a:ln w="0">
            <a:noFill/>
          </a:ln>
        </p:spPr>
      </p:pic>
      <p:pic>
        <p:nvPicPr>
          <p:cNvPr id="212" name="Picture 6"/>
          <p:cNvPicPr/>
          <p:nvPr/>
        </p:nvPicPr>
        <p:blipFill>
          <a:blip r:embed="rId15"/>
          <a:stretch/>
        </p:blipFill>
        <p:spPr>
          <a:xfrm>
            <a:off x="289440" y="6023880"/>
            <a:ext cx="2226960" cy="620280"/>
          </a:xfrm>
          <a:prstGeom prst="rect">
            <a:avLst/>
          </a:prstGeom>
          <a:ln w="0">
            <a:noFill/>
          </a:ln>
        </p:spPr>
      </p:pic>
      <p:sp>
        <p:nvSpPr>
          <p:cNvPr id="21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21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215" name="PlaceHolder 3"/>
          <p:cNvSpPr>
            <a:spLocks noGrp="1"/>
          </p:cNvSpPr>
          <p:nvPr>
            <p:ph type="ftr" idx="10"/>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216" name="PlaceHolder 4"/>
          <p:cNvSpPr>
            <a:spLocks noGrp="1"/>
          </p:cNvSpPr>
          <p:nvPr>
            <p:ph type="sldNum" idx="11"/>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C205C3D4-128A-4094-942E-CA540B8E73D4}"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53" name="Picture 8"/>
          <p:cNvPicPr/>
          <p:nvPr/>
        </p:nvPicPr>
        <p:blipFill>
          <a:blip r:embed="rId14"/>
          <a:stretch/>
        </p:blipFill>
        <p:spPr>
          <a:xfrm>
            <a:off x="7673400" y="0"/>
            <a:ext cx="4516920" cy="6856200"/>
          </a:xfrm>
          <a:prstGeom prst="rect">
            <a:avLst/>
          </a:prstGeom>
          <a:ln w="0">
            <a:noFill/>
          </a:ln>
        </p:spPr>
      </p:pic>
      <p:pic>
        <p:nvPicPr>
          <p:cNvPr id="254" name="Picture 6"/>
          <p:cNvPicPr/>
          <p:nvPr/>
        </p:nvPicPr>
        <p:blipFill>
          <a:blip r:embed="rId15"/>
          <a:stretch/>
        </p:blipFill>
        <p:spPr>
          <a:xfrm>
            <a:off x="289440" y="6023880"/>
            <a:ext cx="2226960" cy="620280"/>
          </a:xfrm>
          <a:prstGeom prst="rect">
            <a:avLst/>
          </a:prstGeom>
          <a:ln w="0">
            <a:noFill/>
          </a:ln>
        </p:spPr>
      </p:pic>
      <p:sp>
        <p:nvSpPr>
          <p:cNvPr id="255" name="PlaceHolder 1"/>
          <p:cNvSpPr>
            <a:spLocks noGrp="1"/>
          </p:cNvSpPr>
          <p:nvPr>
            <p:ph type="ftr" idx="12"/>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256" name="PlaceHolder 2"/>
          <p:cNvSpPr>
            <a:spLocks noGrp="1"/>
          </p:cNvSpPr>
          <p:nvPr>
            <p:ph type="sldNum" idx="13"/>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6149CC57-0692-495E-B2EA-4E4B172189E6}" type="slidenum">
              <a:rPr lang="en-US" sz="1200" b="0" strike="noStrike" spc="-1">
                <a:solidFill>
                  <a:srgbClr val="004C65"/>
                </a:solidFill>
                <a:latin typeface="Arial"/>
                <a:ea typeface="DejaVu Sans"/>
              </a:rPr>
              <a:t>‹#›</a:t>
            </a:fld>
            <a:endParaRPr lang="en-CA" sz="1200" b="0" strike="noStrike" spc="-1">
              <a:latin typeface="Times New Roman"/>
            </a:endParaRPr>
          </a:p>
        </p:txBody>
      </p:sp>
      <p:sp>
        <p:nvSpPr>
          <p:cNvPr id="257" name="PlaceHolder 3"/>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algn="ctr">
              <a:buNone/>
            </a:pPr>
            <a:r>
              <a:rPr lang="en-CA" sz="4400" b="0" strike="noStrike" spc="-1">
                <a:latin typeface="Arial"/>
              </a:rPr>
              <a:t>Click to edit the title text format</a:t>
            </a:r>
          </a:p>
        </p:txBody>
      </p:sp>
      <p:sp>
        <p:nvSpPr>
          <p:cNvPr id="258" name="PlaceHolder 4"/>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2800" b="0" strike="noStrike" spc="-1">
                <a:latin typeface="Arial"/>
              </a:rPr>
              <a:t>Second Outline Level</a:t>
            </a:r>
          </a:p>
          <a:p>
            <a:pPr marL="1296000" lvl="2" indent="-288000">
              <a:spcBef>
                <a:spcPts val="850"/>
              </a:spcBef>
              <a:buClr>
                <a:srgbClr val="000000"/>
              </a:buClr>
              <a:buSzPct val="45000"/>
              <a:buFont typeface="Wingdings" charset="2"/>
              <a:buChar char=""/>
            </a:pPr>
            <a:r>
              <a:rPr lang="en-CA" sz="2400" b="0" strike="noStrike" spc="-1">
                <a:latin typeface="Arial"/>
              </a:rPr>
              <a:t>Third Outline Level</a:t>
            </a:r>
          </a:p>
          <a:p>
            <a:pPr marL="1728000" lvl="3" indent="-216000">
              <a:spcBef>
                <a:spcPts val="567"/>
              </a:spcBef>
              <a:buClr>
                <a:srgbClr val="000000"/>
              </a:buClr>
              <a:buSzPct val="75000"/>
              <a:buFont typeface="Symbol" charset="2"/>
              <a:buChar char=""/>
            </a:pPr>
            <a:r>
              <a:rPr lang="en-CA" sz="2000" b="0" strike="noStrike" spc="-1">
                <a:latin typeface="Arial"/>
              </a:rPr>
              <a:t>Fourth Outline Level</a:t>
            </a:r>
          </a:p>
          <a:p>
            <a:pPr marL="2160000" lvl="4" indent="-216000">
              <a:spcBef>
                <a:spcPts val="283"/>
              </a:spcBef>
              <a:buClr>
                <a:srgbClr val="000000"/>
              </a:buClr>
              <a:buSzPct val="45000"/>
              <a:buFont typeface="Wingdings" charset="2"/>
              <a:buChar char=""/>
            </a:pPr>
            <a:r>
              <a:rPr lang="en-CA" sz="2000" b="0" strike="noStrike" spc="-1">
                <a:latin typeface="Arial"/>
              </a:rPr>
              <a:t>Fifth Outline Level</a:t>
            </a:r>
          </a:p>
          <a:p>
            <a:pPr marL="2592000" lvl="5" indent="-216000">
              <a:spcBef>
                <a:spcPts val="283"/>
              </a:spcBef>
              <a:buClr>
                <a:srgbClr val="000000"/>
              </a:buClr>
              <a:buSzPct val="45000"/>
              <a:buFont typeface="Wingdings" charset="2"/>
              <a:buChar char=""/>
            </a:pPr>
            <a:r>
              <a:rPr lang="en-CA" sz="2000" b="0" strike="noStrike" spc="-1">
                <a:latin typeface="Arial"/>
              </a:rPr>
              <a:t>Sixth Outline Level</a:t>
            </a:r>
          </a:p>
          <a:p>
            <a:pPr marL="3024000" lvl="6" indent="-216000">
              <a:spcBef>
                <a:spcPts val="283"/>
              </a:spcBef>
              <a:buClr>
                <a:srgbClr val="000000"/>
              </a:buClr>
              <a:buSzPct val="45000"/>
              <a:buFont typeface="Wingdings" charset="2"/>
              <a:buChar char=""/>
            </a:pPr>
            <a:r>
              <a:rPr lang="en-CA"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5" name="Picture 8"/>
          <p:cNvPicPr/>
          <p:nvPr/>
        </p:nvPicPr>
        <p:blipFill>
          <a:blip r:embed="rId14"/>
          <a:stretch/>
        </p:blipFill>
        <p:spPr>
          <a:xfrm>
            <a:off x="7673400" y="0"/>
            <a:ext cx="4516920" cy="6856200"/>
          </a:xfrm>
          <a:prstGeom prst="rect">
            <a:avLst/>
          </a:prstGeom>
          <a:ln w="0">
            <a:noFill/>
          </a:ln>
        </p:spPr>
      </p:pic>
      <p:pic>
        <p:nvPicPr>
          <p:cNvPr id="296" name="Picture 6"/>
          <p:cNvPicPr/>
          <p:nvPr/>
        </p:nvPicPr>
        <p:blipFill>
          <a:blip r:embed="rId15"/>
          <a:stretch/>
        </p:blipFill>
        <p:spPr>
          <a:xfrm>
            <a:off x="289440" y="6023880"/>
            <a:ext cx="2226960" cy="620280"/>
          </a:xfrm>
          <a:prstGeom prst="rect">
            <a:avLst/>
          </a:prstGeom>
          <a:ln w="0">
            <a:noFill/>
          </a:ln>
        </p:spPr>
      </p:pic>
      <p:sp>
        <p:nvSpPr>
          <p:cNvPr id="29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298"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299" name="PlaceHolder 3"/>
          <p:cNvSpPr>
            <a:spLocks noGrp="1"/>
          </p:cNvSpPr>
          <p:nvPr>
            <p:ph type="ftr" idx="14"/>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300" name="PlaceHolder 4"/>
          <p:cNvSpPr>
            <a:spLocks noGrp="1"/>
          </p:cNvSpPr>
          <p:nvPr>
            <p:ph type="sldNum" idx="15"/>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3A5B1F45-B71D-41C1-8B19-C4B7AB5DDBA5}"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37" name="Picture 8"/>
          <p:cNvPicPr/>
          <p:nvPr/>
        </p:nvPicPr>
        <p:blipFill>
          <a:blip r:embed="rId14"/>
          <a:stretch/>
        </p:blipFill>
        <p:spPr>
          <a:xfrm>
            <a:off x="7673400" y="0"/>
            <a:ext cx="4516920" cy="6856200"/>
          </a:xfrm>
          <a:prstGeom prst="rect">
            <a:avLst/>
          </a:prstGeom>
          <a:ln w="0">
            <a:noFill/>
          </a:ln>
        </p:spPr>
      </p:pic>
      <p:pic>
        <p:nvPicPr>
          <p:cNvPr id="338" name="Picture 6"/>
          <p:cNvPicPr/>
          <p:nvPr/>
        </p:nvPicPr>
        <p:blipFill>
          <a:blip r:embed="rId15"/>
          <a:stretch/>
        </p:blipFill>
        <p:spPr>
          <a:xfrm>
            <a:off x="289440" y="6023880"/>
            <a:ext cx="2226960" cy="620280"/>
          </a:xfrm>
          <a:prstGeom prst="rect">
            <a:avLst/>
          </a:prstGeom>
          <a:ln w="0">
            <a:noFill/>
          </a:ln>
        </p:spPr>
      </p:pic>
      <p:sp>
        <p:nvSpPr>
          <p:cNvPr id="33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r>
              <a:rPr lang="en-CA" sz="1800" b="0" strike="noStrike" spc="-1">
                <a:latin typeface="Arial"/>
              </a:rPr>
              <a:t>Click to edit the title text format</a:t>
            </a:r>
          </a:p>
        </p:txBody>
      </p:sp>
      <p:sp>
        <p:nvSpPr>
          <p:cNvPr id="340"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CA"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CA" sz="1800" b="0" strike="noStrike" spc="-1">
                <a:latin typeface="Arial"/>
              </a:rPr>
              <a:t>Second Outline Level</a:t>
            </a:r>
          </a:p>
          <a:p>
            <a:pPr marL="1296000" lvl="2" indent="-288000">
              <a:spcBef>
                <a:spcPts val="850"/>
              </a:spcBef>
              <a:buClr>
                <a:srgbClr val="000000"/>
              </a:buClr>
              <a:buSzPct val="45000"/>
              <a:buFont typeface="Wingdings" charset="2"/>
              <a:buChar char=""/>
            </a:pPr>
            <a:r>
              <a:rPr lang="en-CA" sz="1800" b="0" strike="noStrike" spc="-1">
                <a:latin typeface="Arial"/>
              </a:rPr>
              <a:t>Third Outline Level</a:t>
            </a:r>
          </a:p>
          <a:p>
            <a:pPr marL="1728000" lvl="3" indent="-216000">
              <a:spcBef>
                <a:spcPts val="567"/>
              </a:spcBef>
              <a:buClr>
                <a:srgbClr val="000000"/>
              </a:buClr>
              <a:buSzPct val="75000"/>
              <a:buFont typeface="Symbol" charset="2"/>
              <a:buChar char=""/>
            </a:pPr>
            <a:r>
              <a:rPr lang="en-CA" sz="1800" b="0" strike="noStrike" spc="-1">
                <a:latin typeface="Arial"/>
              </a:rPr>
              <a:t>Fourth Outline Level</a:t>
            </a:r>
          </a:p>
          <a:p>
            <a:pPr marL="2160000" lvl="4" indent="-216000">
              <a:spcBef>
                <a:spcPts val="283"/>
              </a:spcBef>
              <a:buClr>
                <a:srgbClr val="000000"/>
              </a:buClr>
              <a:buSzPct val="45000"/>
              <a:buFont typeface="Wingdings" charset="2"/>
              <a:buChar char=""/>
            </a:pPr>
            <a:r>
              <a:rPr lang="en-CA" sz="1800" b="0" strike="noStrike" spc="-1">
                <a:latin typeface="Arial"/>
              </a:rPr>
              <a:t>Fifth Outline Level</a:t>
            </a:r>
          </a:p>
          <a:p>
            <a:pPr marL="2592000" lvl="5" indent="-216000">
              <a:spcBef>
                <a:spcPts val="283"/>
              </a:spcBef>
              <a:buClr>
                <a:srgbClr val="000000"/>
              </a:buClr>
              <a:buSzPct val="45000"/>
              <a:buFont typeface="Wingdings" charset="2"/>
              <a:buChar char=""/>
            </a:pPr>
            <a:r>
              <a:rPr lang="en-CA" sz="1800" b="0" strike="noStrike" spc="-1">
                <a:latin typeface="Arial"/>
              </a:rPr>
              <a:t>Sixth Outline Level</a:t>
            </a:r>
          </a:p>
          <a:p>
            <a:pPr marL="3024000" lvl="6" indent="-216000">
              <a:spcBef>
                <a:spcPts val="283"/>
              </a:spcBef>
              <a:buClr>
                <a:srgbClr val="000000"/>
              </a:buClr>
              <a:buSzPct val="45000"/>
              <a:buFont typeface="Wingdings" charset="2"/>
              <a:buChar char=""/>
            </a:pPr>
            <a:r>
              <a:rPr lang="en-CA" sz="1800" b="0" strike="noStrike" spc="-1">
                <a:latin typeface="Arial"/>
              </a:rPr>
              <a:t>Seventh Outline Level</a:t>
            </a:r>
          </a:p>
        </p:txBody>
      </p:sp>
      <p:sp>
        <p:nvSpPr>
          <p:cNvPr id="341" name="PlaceHolder 3"/>
          <p:cNvSpPr>
            <a:spLocks noGrp="1"/>
          </p:cNvSpPr>
          <p:nvPr>
            <p:ph type="ftr" idx="16"/>
          </p:nvPr>
        </p:nvSpPr>
        <p:spPr>
          <a:xfrm>
            <a:off x="4432680" y="6203880"/>
            <a:ext cx="3376080" cy="363240"/>
          </a:xfrm>
          <a:prstGeom prst="rect">
            <a:avLst/>
          </a:prstGeom>
          <a:noFill/>
          <a:ln w="0">
            <a:noFill/>
          </a:ln>
        </p:spPr>
        <p:txBody>
          <a:bodyPr lIns="90000" tIns="45000" rIns="90000" bIns="45000" anchor="ctr">
            <a:noAutofit/>
          </a:bodyPr>
          <a:lstStyle>
            <a:lvl1pPr>
              <a:lnSpc>
                <a:spcPct val="100000"/>
              </a:lnSpc>
              <a:buNone/>
              <a:defRPr lang="en-US" sz="1200" b="0" strike="noStrike" spc="-1">
                <a:solidFill>
                  <a:srgbClr val="004C65"/>
                </a:solidFill>
                <a:latin typeface="Arial"/>
                <a:ea typeface="DejaVu Sans"/>
              </a:defRPr>
            </a:lvl1pPr>
          </a:lstStyle>
          <a:p>
            <a:pPr>
              <a:lnSpc>
                <a:spcPct val="100000"/>
              </a:lnSpc>
              <a:buNone/>
            </a:pPr>
            <a:r>
              <a:rPr lang="en-US" sz="1200" b="0" strike="noStrike" spc="-1">
                <a:solidFill>
                  <a:srgbClr val="004C65"/>
                </a:solidFill>
                <a:latin typeface="Arial"/>
                <a:ea typeface="DejaVu Sans"/>
              </a:rPr>
              <a:t>&lt;footer&gt;</a:t>
            </a:r>
            <a:endParaRPr lang="en-CA" sz="1200" b="0" strike="noStrike" spc="-1">
              <a:latin typeface="Times New Roman"/>
            </a:endParaRPr>
          </a:p>
        </p:txBody>
      </p:sp>
      <p:sp>
        <p:nvSpPr>
          <p:cNvPr id="342" name="PlaceHolder 4"/>
          <p:cNvSpPr>
            <a:spLocks noGrp="1"/>
          </p:cNvSpPr>
          <p:nvPr>
            <p:ph type="sldNum" idx="17"/>
          </p:nvPr>
        </p:nvSpPr>
        <p:spPr>
          <a:xfrm>
            <a:off x="11334240" y="6184800"/>
            <a:ext cx="613080" cy="37260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004C65"/>
                </a:solidFill>
                <a:latin typeface="Arial"/>
                <a:ea typeface="DejaVu Sans"/>
              </a:defRPr>
            </a:lvl1pPr>
          </a:lstStyle>
          <a:p>
            <a:pPr algn="r">
              <a:lnSpc>
                <a:spcPct val="100000"/>
              </a:lnSpc>
              <a:buNone/>
            </a:pPr>
            <a:fld id="{09207E36-7738-4E4D-9A75-707E0522F9A2}" type="slidenum">
              <a:rPr lang="en-US" sz="1200" b="0" strike="noStrike" spc="-1">
                <a:solidFill>
                  <a:srgbClr val="004C65"/>
                </a:solidFill>
                <a:latin typeface="Arial"/>
                <a:ea typeface="DejaVu Sans"/>
              </a:rPr>
              <a:t>‹#›</a:t>
            </a:fld>
            <a:endParaRPr lang="en-CA"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hyperlink" Target="https://endings.uvic.ca/principles.html#release-management" TargetMode="External"/><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hyperlink" Target="https://bcgenesis.uvic.ca/" TargetMode="External"/><Relationship Id="rId2" Type="http://schemas.openxmlformats.org/officeDocument/2006/relationships/hyperlink" Target="https://mapoflondon.uvic.ca/" TargetMode="External"/><Relationship Id="rId1" Type="http://schemas.openxmlformats.org/officeDocument/2006/relationships/slideLayout" Target="../slideLayouts/slideLayout25.xml"/><Relationship Id="rId4" Type="http://schemas.openxmlformats.org/officeDocument/2006/relationships/hyperlink" Target="https://loi.uvic.ca/archiv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5.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eb.uvic.ca/hrd/indonesian/" TargetMode="Externa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97.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9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eb.uvic.ca/lancenrd/martin/weblang/" TargetMode="Externa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7.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9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7.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PlaceHolder 1"/>
          <p:cNvSpPr>
            <a:spLocks noGrp="1"/>
          </p:cNvSpPr>
          <p:nvPr>
            <p:ph type="title"/>
          </p:nvPr>
        </p:nvSpPr>
        <p:spPr>
          <a:xfrm>
            <a:off x="1886760" y="3232800"/>
            <a:ext cx="8385840" cy="1454760"/>
          </a:xfrm>
          <a:prstGeom prst="rect">
            <a:avLst/>
          </a:prstGeom>
          <a:noFill/>
          <a:ln w="0">
            <a:noFill/>
          </a:ln>
        </p:spPr>
        <p:txBody>
          <a:bodyPr lIns="90000" tIns="0" rIns="0" bIns="0" anchor="t">
            <a:noAutofit/>
          </a:bodyPr>
          <a:lstStyle/>
          <a:p>
            <a:pPr algn="ctr">
              <a:lnSpc>
                <a:spcPct val="90000"/>
              </a:lnSpc>
              <a:buNone/>
            </a:pPr>
            <a:r>
              <a:rPr lang="en-US" sz="4800" b="0" strike="noStrike" spc="-1">
                <a:solidFill>
                  <a:srgbClr val="004C65"/>
                </a:solidFill>
                <a:latin typeface="Arial"/>
                <a:ea typeface="Roboto Medium"/>
              </a:rPr>
              <a:t>Eliminating technical debt in Digital Humanities projects</a:t>
            </a:r>
            <a:endParaRPr lang="en-CA" sz="4800" b="0" strike="noStrike" spc="-1">
              <a:latin typeface="Arial"/>
            </a:endParaRPr>
          </a:p>
        </p:txBody>
      </p:sp>
      <p:sp>
        <p:nvSpPr>
          <p:cNvPr id="1328" name="PlaceHolder 2"/>
          <p:cNvSpPr>
            <a:spLocks noGrp="1"/>
          </p:cNvSpPr>
          <p:nvPr>
            <p:ph type="subTitle"/>
          </p:nvPr>
        </p:nvSpPr>
        <p:spPr>
          <a:xfrm>
            <a:off x="1886760" y="4689000"/>
            <a:ext cx="8400600" cy="675720"/>
          </a:xfrm>
          <a:prstGeom prst="rect">
            <a:avLst/>
          </a:prstGeom>
          <a:noFill/>
          <a:ln w="0">
            <a:noFill/>
          </a:ln>
        </p:spPr>
        <p:txBody>
          <a:bodyPr lIns="0" tIns="0" rIns="0" bIns="0" anchor="t">
            <a:noAutofit/>
          </a:bodyPr>
          <a:lstStyle/>
          <a:p>
            <a:pPr marL="228600" indent="-228600" algn="ctr">
              <a:lnSpc>
                <a:spcPct val="90000"/>
              </a:lnSpc>
              <a:spcBef>
                <a:spcPts val="1001"/>
              </a:spcBef>
              <a:buNone/>
              <a:tabLst>
                <a:tab pos="0" algn="l"/>
              </a:tabLst>
            </a:pPr>
            <a:r>
              <a:rPr lang="en-US" sz="2400" b="0" strike="noStrike" spc="-1">
                <a:solidFill>
                  <a:srgbClr val="004C65"/>
                </a:solidFill>
                <a:latin typeface="Arial"/>
                <a:ea typeface="Roboto"/>
              </a:rPr>
              <a:t>Janelle Jenstad and Martin Holmes</a:t>
            </a:r>
            <a:br>
              <a:rPr sz="2400"/>
            </a:br>
            <a:r>
              <a:rPr lang="en-US" sz="2000" b="0" strike="noStrike" spc="-1">
                <a:solidFill>
                  <a:srgbClr val="004C65"/>
                </a:solidFill>
                <a:latin typeface="Arial"/>
                <a:ea typeface="Roboto"/>
              </a:rPr>
              <a:t>University of Victoria Humanities Computing and Media Centre</a:t>
            </a:r>
            <a:endParaRPr lang="en-CA" sz="20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 name="PlaceHolder 1"/>
          <p:cNvSpPr>
            <a:spLocks noGrp="1"/>
          </p:cNvSpPr>
          <p:nvPr>
            <p:ph type="title"/>
          </p:nvPr>
        </p:nvSpPr>
        <p:spPr>
          <a:xfrm>
            <a:off x="428400" y="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Horrible technical debt</a:t>
            </a:r>
            <a:endParaRPr lang="en-CA" sz="5200" b="0" strike="noStrike" spc="-1">
              <a:solidFill>
                <a:srgbClr val="000000"/>
              </a:solidFill>
              <a:latin typeface="Arial"/>
            </a:endParaRPr>
          </a:p>
        </p:txBody>
      </p:sp>
      <p:pic>
        <p:nvPicPr>
          <p:cNvPr id="1346" name="Picture 1264"/>
          <p:cNvPicPr/>
          <p:nvPr/>
        </p:nvPicPr>
        <p:blipFill>
          <a:blip r:embed="rId2"/>
          <a:stretch/>
        </p:blipFill>
        <p:spPr>
          <a:xfrm>
            <a:off x="5220000" y="1080360"/>
            <a:ext cx="5038920" cy="5038920"/>
          </a:xfrm>
          <a:prstGeom prst="rect">
            <a:avLst/>
          </a:prstGeom>
          <a:ln w="0">
            <a:noFill/>
          </a:ln>
        </p:spPr>
      </p:pic>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7" name="Picture 1266"/>
          <p:cNvPicPr/>
          <p:nvPr/>
        </p:nvPicPr>
        <p:blipFill>
          <a:blip r:embed="rId2"/>
          <a:stretch/>
        </p:blipFill>
        <p:spPr>
          <a:xfrm>
            <a:off x="5220000" y="1080360"/>
            <a:ext cx="5038920" cy="5038920"/>
          </a:xfrm>
          <a:prstGeom prst="rect">
            <a:avLst/>
          </a:prstGeom>
          <a:ln w="0">
            <a:noFill/>
          </a:ln>
        </p:spPr>
      </p:pic>
      <p:sp>
        <p:nvSpPr>
          <p:cNvPr id="1348" name="TextBox 1267"/>
          <p:cNvSpPr/>
          <p:nvPr/>
        </p:nvSpPr>
        <p:spPr>
          <a:xfrm>
            <a:off x="540000" y="1260000"/>
            <a:ext cx="3454920" cy="162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Update Java: Tomcat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Tomcat: Cocoon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Cocoon: eXist breaks.</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Update eXist: XQuery has to be </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rewritten.</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1349" name="TextBox 1268"/>
          <p:cNvSpPr/>
          <p:nvPr/>
        </p:nvSpPr>
        <p:spPr>
          <a:xfrm>
            <a:off x="564120" y="3205800"/>
            <a:ext cx="393516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OS update requires MySQL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MySQL update requires PHP update.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PHP update requires code rewrite.</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1350" name="TextBox 1"/>
          <p:cNvSpPr/>
          <p:nvPr/>
        </p:nvSpPr>
        <p:spPr>
          <a:xfrm>
            <a:off x="564120" y="4609800"/>
            <a:ext cx="393516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000000"/>
                </a:solidFill>
                <a:latin typeface="Arial"/>
                <a:ea typeface="DejaVu Sans"/>
              </a:rPr>
              <a:t>Miss an update and your site is vulnerable to attack.</a:t>
            </a:r>
            <a:endParaRPr lang="en-CA" sz="1800" b="0" strike="noStrike" spc="-1">
              <a:latin typeface="Arial"/>
            </a:endParaRPr>
          </a:p>
          <a:p>
            <a:pPr>
              <a:lnSpc>
                <a:spcPct val="100000"/>
              </a:lnSpc>
              <a:buNone/>
            </a:pPr>
            <a:r>
              <a:rPr lang="en-CA" sz="1800" b="0" strike="noStrike" spc="-1">
                <a:solidFill>
                  <a:srgbClr val="000000"/>
                </a:solidFill>
                <a:latin typeface="Arial"/>
                <a:ea typeface="DejaVu Sans"/>
              </a:rPr>
              <a:t>...</a:t>
            </a:r>
            <a:endParaRPr lang="en-CA" sz="1800" b="0" strike="noStrike" spc="-1">
              <a:latin typeface="Arial"/>
            </a:endParaRPr>
          </a:p>
        </p:txBody>
      </p:sp>
      <p:sp>
        <p:nvSpPr>
          <p:cNvPr id="1351" name="PlaceHolder 5"/>
          <p:cNvSpPr txBox="1"/>
          <p:nvPr/>
        </p:nvSpPr>
        <p:spPr>
          <a:xfrm>
            <a:off x="428400" y="36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Horrible technical debt</a:t>
            </a:r>
            <a:endParaRPr lang="en-CA" sz="5200" b="0" strike="noStrike" spc="-1">
              <a:solidFill>
                <a:srgbClr val="000000"/>
              </a:solidFill>
              <a:latin typeface="Arial"/>
            </a:endParaRPr>
          </a:p>
        </p:txBody>
      </p:sp>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428400" y="360000"/>
            <a:ext cx="5510880" cy="1041480"/>
          </a:xfrm>
          <a:prstGeom prst="rect">
            <a:avLst/>
          </a:prstGeom>
          <a:noFill/>
          <a:ln w="0">
            <a:noFill/>
          </a:ln>
        </p:spPr>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Now every project is a Tamagotchi.</a:t>
            </a:r>
            <a:endParaRPr lang="en-CA" sz="3200" b="0" strike="noStrike" spc="-1">
              <a:latin typeface="Arial"/>
            </a:endParaRPr>
          </a:p>
        </p:txBody>
      </p:sp>
      <p:pic>
        <p:nvPicPr>
          <p:cNvPr id="1353" name="Picture 1270"/>
          <p:cNvPicPr/>
          <p:nvPr/>
        </p:nvPicPr>
        <p:blipFill>
          <a:blip r:embed="rId2"/>
          <a:stretch/>
        </p:blipFill>
        <p:spPr>
          <a:xfrm>
            <a:off x="6778080" y="0"/>
            <a:ext cx="5101200" cy="6856920"/>
          </a:xfrm>
          <a:prstGeom prst="rect">
            <a:avLst/>
          </a:prstGeom>
          <a:ln w="0">
            <a:noFill/>
          </a:ln>
        </p:spPr>
      </p:pic>
      <p:sp>
        <p:nvSpPr>
          <p:cNvPr id="1354" name="PlaceHolder 7"/>
          <p:cNvSpPr/>
          <p:nvPr/>
        </p:nvSpPr>
        <p:spPr>
          <a:xfrm>
            <a:off x="824400" y="1621800"/>
            <a:ext cx="551088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Life is nothing but maintenance.</a:t>
            </a:r>
            <a:endParaRPr lang="en-CA" sz="3200" b="0" strike="noStrike" spc="-1">
              <a:latin typeface="Arial"/>
            </a:endParaRPr>
          </a:p>
        </p:txBody>
      </p:sp>
      <p:sp>
        <p:nvSpPr>
          <p:cNvPr id="1355" name="PlaceHolder 8"/>
          <p:cNvSpPr/>
          <p:nvPr/>
        </p:nvSpPr>
        <p:spPr>
          <a:xfrm>
            <a:off x="1080000" y="2917800"/>
            <a:ext cx="551088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There’s no time for new projects.</a:t>
            </a:r>
            <a:endParaRPr lang="en-CA" sz="3200" b="0" strike="noStrike" spc="-1">
              <a:latin typeface="Arial"/>
            </a:endParaRPr>
          </a:p>
        </p:txBody>
      </p:sp>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 name="PlaceHolder 1"/>
          <p:cNvSpPr>
            <a:spLocks noGrp="1"/>
          </p:cNvSpPr>
          <p:nvPr>
            <p:ph type="title"/>
          </p:nvPr>
        </p:nvSpPr>
        <p:spPr>
          <a:xfrm>
            <a:off x="428400" y="36000"/>
            <a:ext cx="11091600" cy="162000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But wait – it’s worse. Remember this?</a:t>
            </a:r>
            <a:endParaRPr lang="en-CA" sz="5200" b="0" strike="noStrike" spc="-1">
              <a:solidFill>
                <a:srgbClr val="000000"/>
              </a:solidFill>
              <a:latin typeface="Arial"/>
            </a:endParaRPr>
          </a:p>
        </p:txBody>
      </p:sp>
      <p:sp>
        <p:nvSpPr>
          <p:cNvPr id="1357" name="PlaceHolder 2"/>
          <p:cNvSpPr>
            <a:spLocks noGrp="1"/>
          </p:cNvSpPr>
          <p:nvPr>
            <p:ph/>
          </p:nvPr>
        </p:nvSpPr>
        <p:spPr>
          <a:xfrm>
            <a:off x="447840" y="1980000"/>
            <a:ext cx="10175400" cy="1799280"/>
          </a:xfrm>
          <a:prstGeom prst="rect">
            <a:avLst/>
          </a:prstGeom>
          <a:noFill/>
          <a:ln w="0">
            <a:noFill/>
          </a:ln>
        </p:spPr>
        <p:txBody>
          <a:bodyPr lIns="90000" tIns="45000" rIns="90000" bIns="45000" anchor="t">
            <a:noAutofit/>
          </a:bodyPr>
          <a:lstStyle/>
          <a:p>
            <a:pPr>
              <a:lnSpc>
                <a:spcPct val="90000"/>
              </a:lnSpc>
              <a:spcBef>
                <a:spcPts val="1001"/>
              </a:spcBef>
              <a:buNone/>
            </a:pP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Individual documents can be published as soon as they’re ready (“rolling publication”).</a:t>
            </a:r>
            <a:endParaRPr lang="en-CA" sz="2400" b="0" strike="noStrike" spc="-1">
              <a:latin typeface="Arial"/>
            </a:endParaRPr>
          </a:p>
        </p:txBody>
      </p:sp>
      <p:sp>
        <p:nvSpPr>
          <p:cNvPr id="1358" name="PlaceHolder 13"/>
          <p:cNvSpPr/>
          <p:nvPr/>
        </p:nvSpPr>
        <p:spPr>
          <a:xfrm>
            <a:off x="2160000" y="3960000"/>
            <a:ext cx="8459280" cy="179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90000"/>
              </a:lnSpc>
              <a:spcBef>
                <a:spcPts val="1001"/>
              </a:spcBef>
              <a:buNone/>
            </a:pPr>
            <a:endParaRPr lang="en-CA" sz="2400" b="0" strike="noStrike" spc="-1">
              <a:latin typeface="Arial"/>
            </a:endParaRPr>
          </a:p>
          <a:p>
            <a:pPr>
              <a:lnSpc>
                <a:spcPct val="90000"/>
              </a:lnSpc>
              <a:spcBef>
                <a:spcPts val="1001"/>
              </a:spcBef>
              <a:buNone/>
            </a:pPr>
            <a:r>
              <a:rPr lang="en-US" sz="2400" b="0" strike="noStrike" spc="-1">
                <a:solidFill>
                  <a:srgbClr val="000000"/>
                </a:solidFill>
                <a:latin typeface="Arial"/>
                <a:ea typeface="Roboto"/>
              </a:rPr>
              <a:t>It seemed like a good idea at the time...</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 name="PlaceHolder 10"/>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60" name="Google Shape;192;p 1"/>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 name="PlaceHolder 11"/>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62" name="Google Shape;192;p 3"/>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 name="PlaceHolder 14"/>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64" name="Google Shape;192;p 4"/>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5" name="PlaceHolder 15"/>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66" name="Google Shape;192;p 5"/>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 name="PlaceHolder 16"/>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68" name="Google Shape;192;p 6"/>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 name="PlaceHolder 17"/>
          <p:cNvSpPr/>
          <p:nvPr/>
        </p:nvSpPr>
        <p:spPr>
          <a:xfrm>
            <a:off x="415800" y="282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The trouble is, there’s no such thing as a document.</a:t>
            </a:r>
            <a:endParaRPr lang="en-CA" sz="2800" b="0" strike="noStrike" spc="-1">
              <a:solidFill>
                <a:srgbClr val="000000"/>
              </a:solidFill>
              <a:latin typeface="Arial"/>
            </a:endParaRPr>
          </a:p>
        </p:txBody>
      </p:sp>
      <p:pic>
        <p:nvPicPr>
          <p:cNvPr id="1370" name="Google Shape;192;p 7"/>
          <p:cNvPicPr/>
          <p:nvPr/>
        </p:nvPicPr>
        <p:blipFill>
          <a:blip r:embed="rId2"/>
          <a:stretch/>
        </p:blipFill>
        <p:spPr>
          <a:xfrm>
            <a:off x="1422360" y="978840"/>
            <a:ext cx="854460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9" name="PlaceHolder 1"/>
          <p:cNvSpPr>
            <a:spLocks noGrp="1"/>
          </p:cNvSpPr>
          <p:nvPr>
            <p:ph type="title"/>
          </p:nvPr>
        </p:nvSpPr>
        <p:spPr>
          <a:xfrm>
            <a:off x="609480" y="273600"/>
            <a:ext cx="10971360" cy="1143720"/>
          </a:xfrm>
          <a:prstGeom prst="rect">
            <a:avLst/>
          </a:prstGeom>
          <a:noFill/>
          <a:ln w="0">
            <a:noFill/>
          </a:ln>
        </p:spPr>
        <p:txBody>
          <a:bodyPr lIns="0" tIns="0" rIns="0" bIns="0" anchor="ctr">
            <a:noAutofit/>
          </a:bodyPr>
          <a:lstStyle/>
          <a:p>
            <a:pPr algn="ctr">
              <a:lnSpc>
                <a:spcPct val="100000"/>
              </a:lnSpc>
              <a:buNone/>
            </a:pPr>
            <a:r>
              <a:rPr lang="en-CA" sz="4400" b="0" strike="noStrike" spc="-1">
                <a:solidFill>
                  <a:srgbClr val="000000"/>
                </a:solidFill>
                <a:latin typeface="Arial"/>
                <a:ea typeface="DejaVu Sans"/>
              </a:rPr>
              <a:t>Outline</a:t>
            </a:r>
            <a:endParaRPr lang="en-CA" sz="4400" b="0" strike="noStrike" spc="-1">
              <a:latin typeface="Arial"/>
            </a:endParaRPr>
          </a:p>
        </p:txBody>
      </p:sp>
      <p:sp>
        <p:nvSpPr>
          <p:cNvPr id="1330" name="PlaceHolder 2"/>
          <p:cNvSpPr>
            <a:spLocks noGrp="1"/>
          </p:cNvSpPr>
          <p:nvPr>
            <p:ph/>
          </p:nvPr>
        </p:nvSpPr>
        <p:spPr>
          <a:xfrm>
            <a:off x="609480" y="1310400"/>
            <a:ext cx="10971360" cy="4270680"/>
          </a:xfrm>
          <a:prstGeom prst="rect">
            <a:avLst/>
          </a:prstGeom>
          <a:noFill/>
          <a:ln w="0">
            <a:noFill/>
          </a:ln>
        </p:spPr>
        <p:txBody>
          <a:bodyPr lIns="0" tIns="0" rIns="0" bIns="0" anchor="t">
            <a:normAutofit fontScale="48500" lnSpcReduction="20000"/>
          </a:bodyPr>
          <a:lstStyle/>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Who we are and what we do</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What we used to do 20+ years ago</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The advent of exciting new tools</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Problems with the new approach:</a:t>
            </a:r>
            <a:endParaRPr lang="en-CA" sz="3200" b="0" strike="noStrike" spc="-1" dirty="0">
              <a:latin typeface="Arial"/>
            </a:endParaRPr>
          </a:p>
          <a:p>
            <a:pPr marL="864000" lvl="1" indent="-324000">
              <a:lnSpc>
                <a:spcPct val="100000"/>
              </a:lnSpc>
              <a:spcBef>
                <a:spcPts val="1134"/>
              </a:spcBef>
              <a:buClr>
                <a:srgbClr val="000000"/>
              </a:buClr>
              <a:buSzPct val="75000"/>
              <a:buFont typeface="Symbol"/>
              <a:buChar char=""/>
            </a:pPr>
            <a:r>
              <a:rPr lang="en-CA" sz="2800" b="0" strike="noStrike" spc="-1" dirty="0">
                <a:solidFill>
                  <a:srgbClr val="000000"/>
                </a:solidFill>
                <a:latin typeface="Arial"/>
                <a:ea typeface="DejaVu Sans"/>
              </a:rPr>
              <a:t>Sporadic/partial publication with missing dependencies</a:t>
            </a:r>
            <a:endParaRPr lang="en-CA" sz="2800" b="0" strike="noStrike" spc="-1" dirty="0">
              <a:latin typeface="Arial"/>
            </a:endParaRPr>
          </a:p>
          <a:p>
            <a:pPr marL="864000" lvl="1" indent="-324000">
              <a:lnSpc>
                <a:spcPct val="100000"/>
              </a:lnSpc>
              <a:spcBef>
                <a:spcPts val="1134"/>
              </a:spcBef>
              <a:buClr>
                <a:srgbClr val="000000"/>
              </a:buClr>
              <a:buSzPct val="75000"/>
              <a:buFont typeface="Symbol"/>
              <a:buChar char=""/>
            </a:pPr>
            <a:r>
              <a:rPr lang="en-CA" sz="2800" b="0" strike="noStrike" spc="-1" dirty="0" err="1">
                <a:solidFill>
                  <a:srgbClr val="000000"/>
                </a:solidFill>
                <a:latin typeface="Arial"/>
                <a:ea typeface="DejaVu Sans"/>
              </a:rPr>
              <a:t>Uncitability</a:t>
            </a:r>
            <a:endParaRPr lang="en-CA" sz="2800" b="0" strike="noStrike" spc="-1" dirty="0">
              <a:latin typeface="Arial"/>
            </a:endParaRPr>
          </a:p>
          <a:p>
            <a:pPr marL="864000" lvl="1" indent="-324000">
              <a:lnSpc>
                <a:spcPct val="100000"/>
              </a:lnSpc>
              <a:spcBef>
                <a:spcPts val="1134"/>
              </a:spcBef>
              <a:buClr>
                <a:srgbClr val="000000"/>
              </a:buClr>
              <a:buSzPct val="75000"/>
              <a:buFont typeface="Symbol"/>
              <a:buChar char=""/>
            </a:pPr>
            <a:r>
              <a:rPr lang="en-CA" sz="2800" b="0" strike="noStrike" spc="-1" dirty="0">
                <a:solidFill>
                  <a:srgbClr val="000000"/>
                </a:solidFill>
                <a:latin typeface="Arial"/>
                <a:ea typeface="DejaVu Sans"/>
              </a:rPr>
              <a:t>Maintenance burden and security risks (Tamagotchi projects)</a:t>
            </a:r>
            <a:endParaRPr lang="en-CA" sz="28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We were thinking like software </a:t>
            </a:r>
            <a:r>
              <a:rPr lang="en-CA" sz="3200" b="0" strike="noStrike" spc="-1" dirty="0" err="1">
                <a:solidFill>
                  <a:srgbClr val="000000"/>
                </a:solidFill>
                <a:latin typeface="Arial"/>
                <a:ea typeface="DejaVu Sans"/>
              </a:rPr>
              <a:t>devs</a:t>
            </a:r>
            <a:r>
              <a:rPr lang="en-CA" sz="3200" b="0" strike="noStrike" spc="-1" dirty="0">
                <a:solidFill>
                  <a:srgbClr val="000000"/>
                </a:solidFill>
                <a:latin typeface="Arial"/>
                <a:ea typeface="DejaVu Sans"/>
              </a:rPr>
              <a:t>. How about thinking like humanists?</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How book editions have worked for centuries (Speculum </a:t>
            </a:r>
            <a:r>
              <a:rPr lang="en-CA" sz="3200" b="0" strike="noStrike" spc="-1" dirty="0" err="1">
                <a:solidFill>
                  <a:srgbClr val="000000"/>
                </a:solidFill>
                <a:latin typeface="Arial"/>
                <a:ea typeface="DejaVu Sans"/>
              </a:rPr>
              <a:t>pecatris</a:t>
            </a:r>
            <a:r>
              <a:rPr lang="en-CA" sz="3200" b="0" strike="noStrike" spc="-1" dirty="0">
                <a:solidFill>
                  <a:srgbClr val="000000"/>
                </a:solidFill>
                <a:latin typeface="Arial"/>
                <a:ea typeface="DejaVu Sans"/>
              </a:rPr>
              <a:t>)</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How can we use this model for digital editions? (Pet rock projects)</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Endings principles.</a:t>
            </a:r>
            <a:endParaRPr lang="en-CA" sz="3200" b="0" strike="noStrike" spc="-1" dirty="0">
              <a:latin typeface="Arial"/>
            </a:endParaRPr>
          </a:p>
          <a:p>
            <a:pPr marL="432000" indent="-324000">
              <a:lnSpc>
                <a:spcPct val="100000"/>
              </a:lnSpc>
              <a:spcBef>
                <a:spcPts val="1417"/>
              </a:spcBef>
              <a:buClr>
                <a:srgbClr val="000000"/>
              </a:buClr>
              <a:buSzPct val="45000"/>
              <a:buFont typeface="Wingdings" charset="2"/>
              <a:buChar char=""/>
            </a:pPr>
            <a:r>
              <a:rPr lang="en-CA" sz="3200" b="0" strike="noStrike" spc="-1" dirty="0">
                <a:solidFill>
                  <a:srgbClr val="000000"/>
                </a:solidFill>
                <a:latin typeface="Arial"/>
                <a:ea typeface="DejaVu Sans"/>
              </a:rPr>
              <a:t>Everything we gain.</a:t>
            </a:r>
            <a:endParaRPr lang="en-CA" sz="3200" b="0" strike="noStrike" spc="-1" dirty="0">
              <a:latin typeface="Arial"/>
            </a:endParaRPr>
          </a:p>
        </p:txBody>
      </p:sp>
      <p:sp>
        <p:nvSpPr>
          <p:cNvPr id="4" name="PlaceHolder 3"/>
          <p:cNvSpPr>
            <a:spLocks noGrp="1"/>
          </p:cNvSpPr>
          <p:nvPr>
            <p:ph type="ftr" idx="2"/>
          </p:nvPr>
        </p:nvSpPr>
        <p:spPr/>
        <p:txBody>
          <a:bodyPr/>
          <a:lstStyle/>
          <a:p>
            <a:r>
              <a:t>Eliminating technical debt in DH projects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 name="PlaceHolder 18"/>
          <p:cNvSpPr/>
          <p:nvPr/>
        </p:nvSpPr>
        <p:spPr>
          <a:xfrm>
            <a:off x="415440" y="42624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nSpc>
                <a:spcPct val="100000"/>
              </a:lnSpc>
              <a:spcBef>
                <a:spcPts val="479"/>
              </a:spcBef>
              <a:buNone/>
              <a:tabLst>
                <a:tab pos="0" algn="l"/>
              </a:tabLst>
            </a:pPr>
            <a:r>
              <a:rPr lang="en-CA" sz="2800" b="0" strike="noStrike" spc="-1">
                <a:solidFill>
                  <a:srgbClr val="000000"/>
                </a:solidFill>
                <a:latin typeface="Arial"/>
                <a:ea typeface="Arial"/>
              </a:rPr>
              <a:t>A digital edition is a network, not a collection of discrete docs.</a:t>
            </a:r>
            <a:endParaRPr lang="en-CA" sz="2800" b="0" strike="noStrike" spc="-1">
              <a:solidFill>
                <a:srgbClr val="000000"/>
              </a:solidFill>
              <a:latin typeface="Arial"/>
            </a:endParaRPr>
          </a:p>
        </p:txBody>
      </p:sp>
      <p:pic>
        <p:nvPicPr>
          <p:cNvPr id="1372" name="Google Shape;204;p 1"/>
          <p:cNvPicPr/>
          <p:nvPr/>
        </p:nvPicPr>
        <p:blipFill>
          <a:blip r:embed="rId2"/>
          <a:stretch/>
        </p:blipFill>
        <p:spPr>
          <a:xfrm>
            <a:off x="3285000" y="1279800"/>
            <a:ext cx="5620680" cy="496728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 name="PlaceHolder 19"/>
          <p:cNvSpPr/>
          <p:nvPr/>
        </p:nvSpPr>
        <p:spPr>
          <a:xfrm>
            <a:off x="415800" y="176760"/>
            <a:ext cx="11359080" cy="1055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a:lnSpc>
                <a:spcPct val="100000"/>
              </a:lnSpc>
              <a:spcBef>
                <a:spcPts val="479"/>
              </a:spcBef>
              <a:buNone/>
              <a:tabLst>
                <a:tab pos="0" algn="l"/>
              </a:tabLst>
            </a:pPr>
            <a:r>
              <a:rPr lang="en-CA" sz="5200" b="0" strike="noStrike" spc="-1">
                <a:solidFill>
                  <a:srgbClr val="000000"/>
                </a:solidFill>
                <a:latin typeface="Arial"/>
                <a:ea typeface="Arial"/>
              </a:rPr>
              <a:t>Network map of MoEML</a:t>
            </a:r>
            <a:endParaRPr lang="en-CA" sz="5200" b="0" strike="noStrike" spc="-1">
              <a:solidFill>
                <a:srgbClr val="000000"/>
              </a:solidFill>
              <a:latin typeface="Arial"/>
            </a:endParaRPr>
          </a:p>
        </p:txBody>
      </p:sp>
      <p:pic>
        <p:nvPicPr>
          <p:cNvPr id="1374" name="Google Shape;210;p 1"/>
          <p:cNvPicPr/>
          <p:nvPr/>
        </p:nvPicPr>
        <p:blipFill>
          <a:blip r:embed="rId2"/>
          <a:stretch/>
        </p:blipFill>
        <p:spPr>
          <a:xfrm>
            <a:off x="3241800" y="945720"/>
            <a:ext cx="5708160" cy="570780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PlaceHolder 20"/>
          <p:cNvSpPr/>
          <p:nvPr/>
        </p:nvSpPr>
        <p:spPr>
          <a:xfrm>
            <a:off x="428760" y="360"/>
            <a:ext cx="1127124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scholarly corollary</a:t>
            </a:r>
            <a:endParaRPr lang="en-CA" sz="5200" b="0" strike="noStrike" spc="-1">
              <a:solidFill>
                <a:srgbClr val="000000"/>
              </a:solidFill>
              <a:latin typeface="Arial"/>
            </a:endParaRPr>
          </a:p>
        </p:txBody>
      </p:sp>
      <p:sp>
        <p:nvSpPr>
          <p:cNvPr id="1376" name="PlaceHolder 21"/>
          <p:cNvSpPr/>
          <p:nvPr/>
        </p:nvSpPr>
        <p:spPr>
          <a:xfrm>
            <a:off x="448200" y="1980360"/>
            <a:ext cx="10175400" cy="34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one “document” cause changes to other “documents”.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 is no reliable way to cite a “page”.</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There’s no way to get back to the version of a “page” you saw last week.</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nobody will cite the project.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the scholars involved will not win prizes/get tenure/get grant money/be happy and successful.</a:t>
            </a:r>
            <a:endParaRPr lang="en-CA" sz="2400" b="0" strike="noStrike" spc="-1">
              <a:latin typeface="Arial"/>
            </a:endParaRPr>
          </a:p>
        </p:txBody>
      </p:sp>
      <p:sp>
        <p:nvSpPr>
          <p:cNvPr id="2" name="PlaceHolder 1"/>
          <p:cNvSpPr>
            <a:spLocks noGrp="1"/>
          </p:cNvSpPr>
          <p:nvPr>
            <p:ph type="ftr" idx="6"/>
          </p:nvPr>
        </p:nvSpPr>
        <p:spPr/>
        <p:txBody>
          <a:bodyPr/>
          <a:lstStyle/>
          <a:p>
            <a:r>
              <a:t>Eliminating technical debt in DH projects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 name="PlaceHolder 22"/>
          <p:cNvSpPr/>
          <p:nvPr/>
        </p:nvSpPr>
        <p:spPr>
          <a:xfrm>
            <a:off x="428760" y="144360"/>
            <a:ext cx="9450360" cy="104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3200" b="0" strike="noStrike" spc="-1">
                <a:solidFill>
                  <a:srgbClr val="000000"/>
                </a:solidFill>
                <a:latin typeface="Arial"/>
                <a:ea typeface="Roboto Medium"/>
              </a:rPr>
              <a:t>So the rolling-release technical-debt model is:</a:t>
            </a:r>
            <a:endParaRPr lang="en-CA" sz="3200" b="0" strike="noStrike" spc="-1">
              <a:solidFill>
                <a:srgbClr val="000000"/>
              </a:solidFill>
              <a:latin typeface="Arial"/>
            </a:endParaRPr>
          </a:p>
        </p:txBody>
      </p:sp>
      <p:sp>
        <p:nvSpPr>
          <p:cNvPr id="1378" name="PlaceHolder 23"/>
          <p:cNvSpPr/>
          <p:nvPr/>
        </p:nvSpPr>
        <p:spPr>
          <a:xfrm>
            <a:off x="448200" y="1980360"/>
            <a:ext cx="10175400" cy="34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bad for developers because they spend their lives on maintenance; and</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bad for scholars because their work appears untrustworthy and uncitable.</a:t>
            </a:r>
            <a:endParaRPr lang="en-CA" sz="2400" b="0" strike="noStrike" spc="-1">
              <a:latin typeface="Arial"/>
            </a:endParaRPr>
          </a:p>
          <a:p>
            <a:pPr>
              <a:lnSpc>
                <a:spcPct val="90000"/>
              </a:lnSpc>
              <a:spcBef>
                <a:spcPts val="1001"/>
              </a:spcBef>
              <a:buNone/>
            </a:pP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So let’s stop thinking like software developers, and start thinking like proper humanists.</a:t>
            </a:r>
            <a:endParaRPr lang="en-CA" sz="2400" b="0" strike="noStrike" spc="-1">
              <a:latin typeface="Arial"/>
            </a:endParaRPr>
          </a:p>
        </p:txBody>
      </p:sp>
      <p:sp>
        <p:nvSpPr>
          <p:cNvPr id="2" name="PlaceHolder 1"/>
          <p:cNvSpPr>
            <a:spLocks noGrp="1"/>
          </p:cNvSpPr>
          <p:nvPr>
            <p:ph type="ftr" idx="6"/>
          </p:nvPr>
        </p:nvSpPr>
        <p:spPr/>
        <p:txBody>
          <a:bodyPr/>
          <a:lstStyle/>
          <a:p>
            <a:r>
              <a:t>Eliminating technical debt in DH projects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 name="PlaceHolder 1"/>
          <p:cNvSpPr>
            <a:spLocks noGrp="1"/>
          </p:cNvSpPr>
          <p:nvPr>
            <p:ph type="title"/>
          </p:nvPr>
        </p:nvSpPr>
        <p:spPr>
          <a:xfrm>
            <a:off x="677160" y="213840"/>
            <a:ext cx="10639800" cy="1634400"/>
          </a:xfrm>
          <a:prstGeom prst="rect">
            <a:avLst/>
          </a:prstGeom>
          <a:noFill/>
          <a:ln w="0">
            <a:noFill/>
          </a:ln>
        </p:spPr>
        <p:txBody>
          <a:bodyPr lIns="0" tIns="0" rIns="0" bIns="0" anchor="ctr">
            <a:normAutofit/>
          </a:bodyPr>
          <a:lstStyle/>
          <a:p>
            <a:pPr algn="ctr">
              <a:lnSpc>
                <a:spcPct val="90000"/>
              </a:lnSpc>
              <a:buNone/>
            </a:pPr>
            <a:r>
              <a:rPr lang="en-CA" sz="4000" b="0" strike="noStrike" spc="-1">
                <a:solidFill>
                  <a:srgbClr val="000000"/>
                </a:solidFill>
                <a:latin typeface="Arial"/>
                <a:ea typeface="Arial"/>
              </a:rPr>
              <a:t>Justifiable Suspicion of Moving Targets</a:t>
            </a:r>
            <a:endParaRPr lang="en-CA" sz="4000" b="0" strike="noStrike" spc="-1">
              <a:solidFill>
                <a:srgbClr val="000000"/>
              </a:solidFill>
              <a:latin typeface="Arial"/>
            </a:endParaRPr>
          </a:p>
        </p:txBody>
      </p:sp>
      <p:sp>
        <p:nvSpPr>
          <p:cNvPr id="1380" name="PlaceHolder 2"/>
          <p:cNvSpPr>
            <a:spLocks noGrp="1"/>
          </p:cNvSpPr>
          <p:nvPr>
            <p:ph/>
          </p:nvPr>
        </p:nvSpPr>
        <p:spPr>
          <a:xfrm>
            <a:off x="1182960" y="1848960"/>
            <a:ext cx="9203400" cy="456012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 you should never end your research with </a:t>
            </a:r>
            <a:r>
              <a:rPr lang="en-CA" sz="2400" b="0" i="1" strike="noStrike" spc="-1">
                <a:solidFill>
                  <a:srgbClr val="000000"/>
                </a:solidFill>
                <a:latin typeface="Arial"/>
                <a:ea typeface="Arial"/>
              </a:rPr>
              <a:t>Wikipedia</a:t>
            </a:r>
            <a:r>
              <a:rPr lang="en-CA" sz="2400" b="0" strike="noStrike" spc="-1">
                <a:solidFill>
                  <a:srgbClr val="000000"/>
                </a:solidFill>
                <a:latin typeface="Arial"/>
                <a:ea typeface="Arial"/>
              </a:rPr>
              <a:t> or another wiki. Instead, use such sites at the very beginning stages of your research to gather basic information and sources and then move on to more credible sources.</a:t>
            </a:r>
            <a:endParaRPr lang="en-CA" sz="2400" b="0" strike="noStrike" spc="-1">
              <a:latin typeface="Arial"/>
            </a:endParaRPr>
          </a:p>
          <a:p>
            <a:pPr marL="228600" indent="-228600" algn="r">
              <a:lnSpc>
                <a:spcPct val="100000"/>
              </a:lnSpc>
              <a:spcBef>
                <a:spcPts val="360"/>
              </a:spcBef>
              <a:buNone/>
              <a:tabLst>
                <a:tab pos="0" algn="l"/>
              </a:tabLst>
            </a:pPr>
            <a:r>
              <a:rPr lang="en-CA" sz="2400" b="0" strike="noStrike" spc="-1">
                <a:solidFill>
                  <a:srgbClr val="000000"/>
                </a:solidFill>
                <a:latin typeface="Arial"/>
                <a:ea typeface="Arial"/>
              </a:rPr>
              <a:t>– Ellen C. Carillo, </a:t>
            </a:r>
            <a:r>
              <a:rPr lang="en-CA" sz="2400" b="0" i="1" strike="noStrike" spc="-1">
                <a:solidFill>
                  <a:srgbClr val="000000"/>
                </a:solidFill>
                <a:latin typeface="Arial"/>
                <a:ea typeface="Arial"/>
              </a:rPr>
              <a:t>MLA Guide to Digital Literacy</a:t>
            </a:r>
            <a:r>
              <a:rPr lang="en-CA" sz="2400" b="0" strike="noStrike" spc="-1">
                <a:solidFill>
                  <a:srgbClr val="000000"/>
                </a:solidFill>
                <a:latin typeface="Arial"/>
                <a:ea typeface="Arial"/>
              </a:rPr>
              <a:t>, 104</a:t>
            </a:r>
            <a:endParaRPr lang="en-CA" sz="2400" b="0" strike="noStrike" spc="-1">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 name="PlaceHolder 1"/>
          <p:cNvSpPr>
            <a:spLocks noGrp="1"/>
          </p:cNvSpPr>
          <p:nvPr>
            <p:ph type="subTitle"/>
          </p:nvPr>
        </p:nvSpPr>
        <p:spPr>
          <a:xfrm>
            <a:off x="415440" y="324360"/>
            <a:ext cx="11359080" cy="1055520"/>
          </a:xfrm>
          <a:prstGeom prst="rect">
            <a:avLst/>
          </a:prstGeom>
          <a:noFill/>
          <a:ln w="0">
            <a:noFill/>
          </a:ln>
        </p:spPr>
        <p:txBody>
          <a:bodyPr lIns="0" tIns="0" rIns="0" bIns="0" anchor="t">
            <a:normAutofit/>
          </a:bodyPr>
          <a:lstStyle/>
          <a:p>
            <a:pPr marL="228600" indent="-228600">
              <a:lnSpc>
                <a:spcPct val="100000"/>
              </a:lnSpc>
              <a:spcBef>
                <a:spcPts val="479"/>
              </a:spcBef>
              <a:buNone/>
              <a:tabLst>
                <a:tab pos="0" algn="l"/>
              </a:tabLst>
            </a:pPr>
            <a:r>
              <a:rPr lang="en-CA" sz="2800" b="0" strike="noStrike" spc="-1">
                <a:solidFill>
                  <a:srgbClr val="000000"/>
                </a:solidFill>
                <a:latin typeface="Arial"/>
                <a:ea typeface="Arial"/>
              </a:rPr>
              <a:t>Even Wikipedia won’t cite Wikipedia</a:t>
            </a:r>
            <a:endParaRPr lang="en-CA" sz="2800" b="0" strike="noStrike" spc="-1">
              <a:solidFill>
                <a:srgbClr val="000000"/>
              </a:solidFill>
              <a:latin typeface="Arial"/>
            </a:endParaRPr>
          </a:p>
        </p:txBody>
      </p:sp>
      <p:sp>
        <p:nvSpPr>
          <p:cNvPr id="1382" name="Google Shape;234;p 2"/>
          <p:cNvSpPr/>
          <p:nvPr/>
        </p:nvSpPr>
        <p:spPr>
          <a:xfrm>
            <a:off x="847800" y="1612080"/>
            <a:ext cx="10444320" cy="237708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t">
            <a:spAutoFit/>
          </a:bodyPr>
          <a:lstStyle/>
          <a:p>
            <a:pPr>
              <a:lnSpc>
                <a:spcPct val="100000"/>
              </a:lnSpc>
              <a:buNone/>
              <a:tabLst>
                <a:tab pos="0" algn="l"/>
              </a:tabLst>
            </a:pPr>
            <a:r>
              <a:rPr lang="en-CA" sz="2400" b="1" strike="noStrike" spc="-1">
                <a:solidFill>
                  <a:srgbClr val="000000"/>
                </a:solidFill>
                <a:latin typeface="Arial"/>
                <a:ea typeface="Arial"/>
              </a:rPr>
              <a:t>Wikipedia is not a reliable source</a:t>
            </a:r>
            <a:r>
              <a:rPr lang="en-CA" sz="2400" b="0" strike="noStrike" spc="-1">
                <a:solidFill>
                  <a:srgbClr val="000000"/>
                </a:solidFill>
                <a:latin typeface="Arial"/>
                <a:ea typeface="Arial"/>
              </a:rPr>
              <a:t> for citations elsewhere on Wikipedia. As a user-generated source, it can be edited by anyone at any time, and any information it contains at a particular time could be vandalism, a work in progress, or simply incorrect.</a:t>
            </a:r>
            <a:endParaRPr lang="en-CA" sz="2400" b="0" strike="noStrike" spc="-1">
              <a:latin typeface="Arial"/>
            </a:endParaRPr>
          </a:p>
          <a:p>
            <a:pPr>
              <a:lnSpc>
                <a:spcPct val="100000"/>
              </a:lnSpc>
              <a:buNone/>
              <a:tabLst>
                <a:tab pos="0" algn="l"/>
              </a:tabLst>
            </a:pPr>
            <a:endParaRPr lang="en-CA" sz="2400" b="0" strike="noStrike" spc="-1">
              <a:latin typeface="Arial"/>
            </a:endParaRPr>
          </a:p>
          <a:p>
            <a:pPr algn="r">
              <a:lnSpc>
                <a:spcPct val="100000"/>
              </a:lnSpc>
              <a:buNone/>
              <a:tabLst>
                <a:tab pos="0" algn="l"/>
              </a:tabLst>
            </a:pPr>
            <a:r>
              <a:rPr lang="en-CA" sz="2400" b="0" strike="noStrike" spc="-1">
                <a:solidFill>
                  <a:srgbClr val="000000"/>
                </a:solidFill>
                <a:latin typeface="Arial"/>
                <a:ea typeface="Arial"/>
              </a:rPr>
              <a:t>https://en.wikipedia.org/wiki/Wikipedia:Wikipedia_is_not_a_reliable_source</a:t>
            </a:r>
            <a:endParaRPr lang="en-CA" sz="2400" b="0" strike="noStrike" spc="-1">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 name="PlaceHolder 1"/>
          <p:cNvSpPr>
            <a:spLocks noGrp="1"/>
          </p:cNvSpPr>
          <p:nvPr>
            <p:ph/>
          </p:nvPr>
        </p:nvSpPr>
        <p:spPr>
          <a:xfrm>
            <a:off x="1198800" y="1944720"/>
            <a:ext cx="9203400" cy="4180680"/>
          </a:xfrm>
          <a:prstGeom prst="rect">
            <a:avLst/>
          </a:prstGeom>
          <a:noFill/>
          <a:ln w="0">
            <a:noFill/>
          </a:ln>
        </p:spPr>
        <p:txBody>
          <a:bodyPr lIns="0" tIns="0" rIns="0" bIns="0" anchor="t">
            <a:normAutofit/>
          </a:bodyPr>
          <a:lstStyle/>
          <a:p>
            <a:pPr marL="457200" indent="-367920">
              <a:lnSpc>
                <a:spcPct val="100000"/>
              </a:lnSpc>
              <a:spcBef>
                <a:spcPts val="360"/>
              </a:spcBef>
              <a:buClr>
                <a:srgbClr val="000000"/>
              </a:buClr>
              <a:buFont typeface="Arial"/>
              <a:buChar char="•"/>
            </a:pPr>
            <a:r>
              <a:rPr lang="en-CA" sz="2400" b="0" strike="noStrike" spc="-1">
                <a:solidFill>
                  <a:srgbClr val="000000"/>
                </a:solidFill>
                <a:latin typeface="Arial"/>
                <a:ea typeface="Arial"/>
              </a:rPr>
              <a:t>Style guides won’t help us cite a moving target. </a:t>
            </a:r>
            <a:endParaRPr lang="en-CA" sz="2400" b="0" strike="noStrike" spc="-1">
              <a:latin typeface="Arial"/>
            </a:endParaRPr>
          </a:p>
          <a:p>
            <a:pPr marL="457200" indent="-367920">
              <a:lnSpc>
                <a:spcPct val="100000"/>
              </a:lnSpc>
              <a:spcBef>
                <a:spcPts val="1001"/>
              </a:spcBef>
              <a:buClr>
                <a:srgbClr val="000000"/>
              </a:buClr>
              <a:buFont typeface="Arial"/>
              <a:buChar char="•"/>
            </a:pPr>
            <a:r>
              <a:rPr lang="en-CA" sz="2400" b="0" strike="noStrike" spc="-1">
                <a:solidFill>
                  <a:srgbClr val="000000"/>
                </a:solidFill>
                <a:latin typeface="Arial"/>
                <a:ea typeface="Arial"/>
              </a:rPr>
              <a:t>The onus is on producers of resources, not citers of resources. </a:t>
            </a:r>
            <a:endParaRPr lang="en-CA" sz="2400" b="0" strike="noStrike" spc="-1">
              <a:latin typeface="Arial"/>
            </a:endParaRPr>
          </a:p>
          <a:p>
            <a:pPr marL="457200" indent="-367920">
              <a:lnSpc>
                <a:spcPct val="100000"/>
              </a:lnSpc>
              <a:spcBef>
                <a:spcPts val="1001"/>
              </a:spcBef>
              <a:buClr>
                <a:srgbClr val="000000"/>
              </a:buClr>
              <a:buFont typeface="Arial"/>
              <a:buChar char="•"/>
            </a:pPr>
            <a:r>
              <a:rPr lang="en-CA" sz="2400" b="0" strike="noStrike" spc="-1">
                <a:solidFill>
                  <a:srgbClr val="000000"/>
                </a:solidFill>
                <a:latin typeface="Arial"/>
                <a:ea typeface="Arial"/>
              </a:rPr>
              <a:t>The digital resources themselves need to move to </a:t>
            </a:r>
            <a:r>
              <a:rPr lang="en-CA" sz="2400" b="0" strike="noStrike" spc="-1">
                <a:solidFill>
                  <a:srgbClr val="CC0000"/>
                </a:solidFill>
                <a:latin typeface="Arial"/>
                <a:ea typeface="Arial"/>
              </a:rPr>
              <a:t>stable</a:t>
            </a:r>
            <a:r>
              <a:rPr lang="en-CA" sz="2400" b="0" strike="noStrike" spc="-1">
                <a:solidFill>
                  <a:srgbClr val="000000"/>
                </a:solidFill>
                <a:latin typeface="Arial"/>
                <a:ea typeface="Arial"/>
              </a:rPr>
              <a:t> versioning/editioning.</a:t>
            </a:r>
            <a:endParaRPr lang="en-CA" sz="2400" b="0" strike="noStrike" spc="-1">
              <a:latin typeface="Arial"/>
            </a:endParaRPr>
          </a:p>
        </p:txBody>
      </p:sp>
      <p:sp>
        <p:nvSpPr>
          <p:cNvPr id="1384" name="PlaceHolder 2"/>
          <p:cNvSpPr>
            <a:spLocks noGrp="1"/>
          </p:cNvSpPr>
          <p:nvPr>
            <p:ph type="title"/>
          </p:nvPr>
        </p:nvSpPr>
        <p:spPr>
          <a:xfrm>
            <a:off x="677160" y="213840"/>
            <a:ext cx="10639800" cy="1634400"/>
          </a:xfrm>
          <a:prstGeom prst="rect">
            <a:avLst/>
          </a:prstGeom>
          <a:noFill/>
          <a:ln w="0">
            <a:noFill/>
          </a:ln>
        </p:spPr>
        <p:txBody>
          <a:bodyPr lIns="0" tIns="0" rIns="0" bIns="0" anchor="ctr">
            <a:normAutofit/>
          </a:bodyPr>
          <a:lstStyle/>
          <a:p>
            <a:pPr>
              <a:lnSpc>
                <a:spcPct val="100000"/>
              </a:lnSpc>
              <a:buNone/>
              <a:tabLst>
                <a:tab pos="0" algn="l"/>
              </a:tabLst>
            </a:pPr>
            <a:r>
              <a:rPr lang="en-CA" sz="2800" b="0" strike="noStrike" spc="-1">
                <a:solidFill>
                  <a:srgbClr val="000000"/>
                </a:solidFill>
                <a:latin typeface="Arial"/>
                <a:ea typeface="Arial"/>
              </a:rPr>
              <a:t>We claim …</a:t>
            </a:r>
            <a:endParaRPr lang="en-CA" sz="2800" b="0" strike="noStrike" spc="-1">
              <a:solidFill>
                <a:srgbClr val="000000"/>
              </a:solid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 name="PlaceHolder 1"/>
          <p:cNvSpPr>
            <a:spLocks noGrp="1"/>
          </p:cNvSpPr>
          <p:nvPr>
            <p:ph type="title"/>
          </p:nvPr>
        </p:nvSpPr>
        <p:spPr>
          <a:xfrm>
            <a:off x="609480" y="273600"/>
            <a:ext cx="10971720" cy="1144080"/>
          </a:xfrm>
          <a:prstGeom prst="rect">
            <a:avLst/>
          </a:prstGeom>
          <a:noFill/>
          <a:ln w="0">
            <a:noFill/>
          </a:ln>
        </p:spPr>
        <p:txBody>
          <a:bodyPr lIns="0" tIns="0" rIns="0" bIns="0" anchor="b">
            <a:normAutofit/>
          </a:bodyPr>
          <a:lstStyle/>
          <a:p>
            <a:pPr algn="ctr">
              <a:lnSpc>
                <a:spcPct val="100000"/>
              </a:lnSpc>
              <a:buNone/>
              <a:tabLst>
                <a:tab pos="0" algn="l"/>
              </a:tabLst>
            </a:pPr>
            <a:r>
              <a:rPr lang="en-CA" sz="5200" b="0" strike="noStrike" spc="-1">
                <a:solidFill>
                  <a:srgbClr val="000000"/>
                </a:solidFill>
                <a:latin typeface="Arial"/>
                <a:ea typeface="DejaVu Sans"/>
              </a:rPr>
              <a:t>What books got right</a:t>
            </a:r>
            <a:endParaRPr lang="en-CA" sz="5200" b="0" strike="noStrike" spc="-1">
              <a:latin typeface="Arial"/>
            </a:endParaRPr>
          </a:p>
        </p:txBody>
      </p:sp>
      <p:sp>
        <p:nvSpPr>
          <p:cNvPr id="1386" name="PlaceHolder 2"/>
          <p:cNvSpPr>
            <a:spLocks noGrp="1"/>
          </p:cNvSpPr>
          <p:nvPr>
            <p:ph type="subTitle"/>
          </p:nvPr>
        </p:nvSpPr>
        <p:spPr>
          <a:xfrm>
            <a:off x="609480" y="1604520"/>
            <a:ext cx="10971720" cy="3976560"/>
          </a:xfrm>
          <a:prstGeom prst="rect">
            <a:avLst/>
          </a:prstGeom>
          <a:noFill/>
          <a:ln w="0">
            <a:noFill/>
          </a:ln>
        </p:spPr>
        <p:txBody>
          <a:bodyPr lIns="0" tIns="0" rIns="0" bIns="0" anchor="ctr">
            <a:noAutofit/>
          </a:bodyPr>
          <a:lstStyle/>
          <a:p>
            <a:pPr marL="101520" indent="-228600">
              <a:lnSpc>
                <a:spcPct val="115000"/>
              </a:lnSpc>
              <a:spcBef>
                <a:spcPts val="1001"/>
              </a:spcBef>
              <a:buNone/>
              <a:tabLst>
                <a:tab pos="0" algn="l"/>
              </a:tabLst>
            </a:pPr>
            <a:r>
              <a:rPr lang="en-CA" sz="2800" b="0" strike="noStrike" spc="-1">
                <a:solidFill>
                  <a:srgbClr val="333333"/>
                </a:solidFill>
                <a:latin typeface="Arial"/>
                <a:ea typeface="Arial"/>
              </a:rPr>
              <a:t>German </a:t>
            </a:r>
            <a:r>
              <a:rPr lang="en-CA" sz="2800" b="0" i="1" strike="noStrike" spc="-1">
                <a:solidFill>
                  <a:srgbClr val="333333"/>
                </a:solidFill>
                <a:latin typeface="Arial"/>
                <a:ea typeface="Arial"/>
              </a:rPr>
              <a:t>Edition</a:t>
            </a:r>
            <a:r>
              <a:rPr lang="en-CA" sz="2800" b="0" strike="noStrike" spc="-1">
                <a:solidFill>
                  <a:srgbClr val="333333"/>
                </a:solidFill>
                <a:latin typeface="Arial"/>
                <a:ea typeface="Arial"/>
              </a:rPr>
              <a:t> (1537)</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Dutch </a:t>
            </a:r>
            <a:r>
              <a:rPr lang="en-CA" sz="2800" b="0" i="1" strike="noStrike" spc="-1">
                <a:solidFill>
                  <a:srgbClr val="333333"/>
                </a:solidFill>
                <a:latin typeface="Arial"/>
                <a:ea typeface="Arial"/>
              </a:rPr>
              <a:t>editie</a:t>
            </a:r>
            <a:r>
              <a:rPr lang="en-CA" sz="2800" b="0" strike="noStrike" spc="-1">
                <a:solidFill>
                  <a:srgbClr val="333333"/>
                </a:solidFill>
                <a:latin typeface="Arial"/>
                <a:ea typeface="Arial"/>
              </a:rPr>
              <a:t> (1546)</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English </a:t>
            </a:r>
            <a:r>
              <a:rPr lang="en-CA" sz="2800" b="0" i="1" strike="noStrike" spc="-1">
                <a:solidFill>
                  <a:srgbClr val="333333"/>
                </a:solidFill>
                <a:latin typeface="Arial"/>
                <a:ea typeface="Arial"/>
              </a:rPr>
              <a:t>edition</a:t>
            </a:r>
            <a:r>
              <a:rPr lang="en-CA" sz="2800" b="0" strike="noStrike" spc="-1">
                <a:solidFill>
                  <a:srgbClr val="333333"/>
                </a:solidFill>
                <a:latin typeface="Arial"/>
                <a:ea typeface="Arial"/>
              </a:rPr>
              <a:t> (1556)</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Italian </a:t>
            </a:r>
            <a:r>
              <a:rPr lang="en-CA" sz="2800" b="0" i="1" strike="noStrike" spc="-1">
                <a:solidFill>
                  <a:srgbClr val="333333"/>
                </a:solidFill>
                <a:latin typeface="Arial"/>
                <a:ea typeface="Arial"/>
              </a:rPr>
              <a:t>edizione</a:t>
            </a:r>
            <a:r>
              <a:rPr lang="en-CA" sz="2800" b="0" strike="noStrike" spc="-1">
                <a:solidFill>
                  <a:srgbClr val="333333"/>
                </a:solidFill>
                <a:latin typeface="Arial"/>
                <a:ea typeface="Arial"/>
              </a:rPr>
              <a:t> (1575)</a:t>
            </a:r>
            <a:endParaRPr lang="en-CA" sz="2800" b="0" strike="noStrike" spc="-1">
              <a:latin typeface="Arial"/>
            </a:endParaRPr>
          </a:p>
          <a:p>
            <a:pPr marL="101520" indent="-228600">
              <a:lnSpc>
                <a:spcPct val="115000"/>
              </a:lnSpc>
              <a:spcBef>
                <a:spcPts val="201"/>
              </a:spcBef>
              <a:buNone/>
              <a:tabLst>
                <a:tab pos="0" algn="l"/>
              </a:tabLst>
            </a:pPr>
            <a:r>
              <a:rPr lang="en-CA" sz="2800" b="0" strike="noStrike" spc="-1">
                <a:solidFill>
                  <a:srgbClr val="333333"/>
                </a:solidFill>
                <a:latin typeface="Arial"/>
                <a:ea typeface="Arial"/>
              </a:rPr>
              <a:t>Portuguese </a:t>
            </a:r>
            <a:r>
              <a:rPr lang="en-CA" sz="2800" b="0" i="1" strike="noStrike" spc="-1">
                <a:solidFill>
                  <a:srgbClr val="333333"/>
                </a:solidFill>
                <a:latin typeface="Arial"/>
                <a:ea typeface="Arial"/>
              </a:rPr>
              <a:t>edição</a:t>
            </a:r>
            <a:r>
              <a:rPr lang="en-CA" sz="2800" b="0" strike="noStrike" spc="-1">
                <a:solidFill>
                  <a:srgbClr val="333333"/>
                </a:solidFill>
                <a:latin typeface="Arial"/>
                <a:ea typeface="Arial"/>
              </a:rPr>
              <a:t> (1666)</a:t>
            </a:r>
            <a:endParaRPr lang="en-CA" sz="2800" b="0" strike="noStrike" spc="-1">
              <a:latin typeface="Arial"/>
            </a:endParaRPr>
          </a:p>
          <a:p>
            <a:pPr marL="101520" indent="-228600">
              <a:lnSpc>
                <a:spcPct val="90000"/>
              </a:lnSpc>
              <a:spcBef>
                <a:spcPts val="1001"/>
              </a:spcBef>
              <a:buNone/>
              <a:tabLst>
                <a:tab pos="0" algn="l"/>
              </a:tabLst>
            </a:pPr>
            <a:endParaRPr lang="en-CA" sz="2800" b="0" strike="noStrike" spc="-1">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PlaceHolder 1"/>
          <p:cNvSpPr>
            <a:spLocks noGrp="1"/>
          </p:cNvSpPr>
          <p:nvPr>
            <p:ph type="subTitle"/>
          </p:nvPr>
        </p:nvSpPr>
        <p:spPr>
          <a:xfrm>
            <a:off x="609480" y="1820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Edmund Coote, </a:t>
            </a:r>
            <a:r>
              <a:rPr lang="en-CA" sz="2400" b="0" i="1" strike="noStrike" spc="-1">
                <a:solidFill>
                  <a:srgbClr val="000000"/>
                </a:solidFill>
                <a:latin typeface="Arial"/>
                <a:ea typeface="Arial"/>
              </a:rPr>
              <a:t>The English Schoolmaster</a:t>
            </a:r>
            <a:r>
              <a:rPr lang="en-CA" sz="2400" b="0" strike="noStrike" spc="-1">
                <a:solidFill>
                  <a:srgbClr val="000000"/>
                </a:solidFill>
                <a:latin typeface="Arial"/>
                <a:ea typeface="Arial"/>
              </a:rPr>
              <a:t> (1596): “putting forth”</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John Florio, </a:t>
            </a:r>
            <a:r>
              <a:rPr lang="en-CA" sz="2400" b="0" i="1" strike="noStrike" spc="-1">
                <a:solidFill>
                  <a:srgbClr val="000000"/>
                </a:solidFill>
                <a:latin typeface="Arial"/>
                <a:ea typeface="Arial"/>
              </a:rPr>
              <a:t>A World of Words</a:t>
            </a:r>
            <a:r>
              <a:rPr lang="en-CA" sz="2400" b="0" strike="noStrike" spc="-1">
                <a:solidFill>
                  <a:srgbClr val="000000"/>
                </a:solidFill>
                <a:latin typeface="Arial"/>
                <a:ea typeface="Arial"/>
              </a:rPr>
              <a:t> (1598): “a setting foorth, a publishing, a creating or an edition”</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Robert Cawdrey, </a:t>
            </a:r>
            <a:r>
              <a:rPr lang="en-CA" sz="2400" b="0" i="1" strike="noStrike" spc="-1">
                <a:solidFill>
                  <a:srgbClr val="000000"/>
                </a:solidFill>
                <a:latin typeface="Arial"/>
                <a:ea typeface="Arial"/>
              </a:rPr>
              <a:t>A Table Alphabetical</a:t>
            </a:r>
            <a:r>
              <a:rPr lang="en-CA" sz="2400" b="0" strike="noStrike" spc="-1">
                <a:solidFill>
                  <a:srgbClr val="000000"/>
                </a:solidFill>
                <a:latin typeface="Arial"/>
                <a:ea typeface="Arial"/>
              </a:rPr>
              <a:t> (1604): a “putting fourth, setting abroade”</a:t>
            </a:r>
            <a:endParaRPr lang="en-CA" sz="2400" b="0" strike="noStrike" spc="-1">
              <a:latin typeface="Arial"/>
            </a:endParaRPr>
          </a:p>
          <a:p>
            <a:pPr marL="457200" indent="-228600">
              <a:lnSpc>
                <a:spcPct val="100000"/>
              </a:lnSpc>
              <a:spcBef>
                <a:spcPts val="360"/>
              </a:spcBef>
              <a:buNone/>
              <a:tabLst>
                <a:tab pos="0" algn="l"/>
              </a:tabLst>
            </a:pPr>
            <a:endParaRPr lang="en-CA" sz="1500" b="0" strike="noStrike" spc="-1">
              <a:latin typeface="Arial"/>
            </a:endParaRPr>
          </a:p>
        </p:txBody>
      </p:sp>
      <p:sp>
        <p:nvSpPr>
          <p:cNvPr id="1388" name="PlaceHolder 2"/>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“edition”</a:t>
            </a:r>
            <a:endParaRPr lang="en-CA" sz="5200" b="0" strike="noStrike" spc="-1">
              <a:solidFill>
                <a:srgbClr val="000000"/>
              </a:solidFill>
              <a:latin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a:lnSpc>
                <a:spcPct val="115000"/>
              </a:lnSpc>
              <a:spcBef>
                <a:spcPts val="1001"/>
              </a:spcBef>
              <a:buNone/>
              <a:tabLst>
                <a:tab pos="0" algn="l"/>
              </a:tabLst>
            </a:pPr>
            <a:r>
              <a:rPr lang="en-CA" sz="2400" b="0" strike="noStrike" spc="-1">
                <a:solidFill>
                  <a:srgbClr val="000000"/>
                </a:solidFill>
                <a:latin typeface="Arial"/>
                <a:ea typeface="Arial"/>
              </a:rPr>
              <a:t>A printed version of a given work that may be distinguished from other versions … by </a:t>
            </a:r>
            <a:r>
              <a:rPr lang="en-CA" sz="2400" b="0" strike="noStrike" spc="-1">
                <a:solidFill>
                  <a:srgbClr val="CC0000"/>
                </a:solidFill>
                <a:latin typeface="Arial"/>
                <a:ea typeface="Arial"/>
              </a:rPr>
              <a:t>its membership of a complete batch of copies printed from the same setting of type, usually at the same time and place</a:t>
            </a:r>
            <a:r>
              <a:rPr lang="en-CA" sz="2400" b="0" strike="noStrike" spc="-1">
                <a:solidFill>
                  <a:srgbClr val="000000"/>
                </a:solidFill>
                <a:latin typeface="Arial"/>
                <a:ea typeface="Arial"/>
              </a:rPr>
              <a:t>. These batches come to be numbered as first, second, third, etc. editions, each time a new version is set again from fresh type.</a:t>
            </a:r>
            <a:endParaRPr lang="en-CA" sz="2400" b="0" strike="noStrike" spc="-1">
              <a:latin typeface="Arial"/>
            </a:endParaRPr>
          </a:p>
          <a:p>
            <a:pPr marL="228600" indent="-228600" algn="r">
              <a:lnSpc>
                <a:spcPct val="115000"/>
              </a:lnSpc>
              <a:spcBef>
                <a:spcPts val="1001"/>
              </a:spcBef>
              <a:buNone/>
              <a:tabLst>
                <a:tab pos="0" algn="l"/>
              </a:tabLst>
            </a:pPr>
            <a:r>
              <a:rPr lang="en-CA" sz="2400" b="0" strike="noStrike" spc="-1">
                <a:solidFill>
                  <a:srgbClr val="000000"/>
                </a:solidFill>
                <a:latin typeface="Arial"/>
                <a:ea typeface="Arial"/>
              </a:rPr>
              <a:t>- Baldick, </a:t>
            </a:r>
            <a:r>
              <a:rPr lang="en-CA" sz="2400" b="0" i="1" strike="noStrike" spc="-1">
                <a:solidFill>
                  <a:srgbClr val="000000"/>
                </a:solidFill>
                <a:latin typeface="Arial"/>
                <a:ea typeface="Arial"/>
              </a:rPr>
              <a:t>Oxford Dictionary of Literary Terms</a:t>
            </a:r>
            <a:endParaRPr lang="en-CA" sz="24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a:p>
            <a:pPr marL="228600" indent="-228600">
              <a:lnSpc>
                <a:spcPct val="115000"/>
              </a:lnSpc>
              <a:spcBef>
                <a:spcPts val="1001"/>
              </a:spcBef>
              <a:buNone/>
              <a:tabLst>
                <a:tab pos="0" algn="l"/>
              </a:tabLst>
            </a:pPr>
            <a:endParaRPr lang="en-CA" sz="1200" b="0" strike="noStrike" spc="-1">
              <a:latin typeface="Arial"/>
            </a:endParaRPr>
          </a:p>
        </p:txBody>
      </p:sp>
      <p:sp>
        <p:nvSpPr>
          <p:cNvPr id="1390" name="PlaceHolder 2"/>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Edition as text</a:t>
            </a:r>
            <a:endParaRPr lang="en-CA" sz="52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428400" y="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What is HCMC?</a:t>
            </a:r>
            <a:endParaRPr lang="en-CA" sz="5200" b="0" strike="noStrike" spc="-1">
              <a:solidFill>
                <a:srgbClr val="000000"/>
              </a:solidFill>
              <a:latin typeface="Arial"/>
            </a:endParaRPr>
          </a:p>
        </p:txBody>
      </p:sp>
      <p:sp>
        <p:nvSpPr>
          <p:cNvPr id="1332" name="PlaceHolder 2"/>
          <p:cNvSpPr>
            <a:spLocks noGrp="1"/>
          </p:cNvSpPr>
          <p:nvPr>
            <p:ph/>
          </p:nvPr>
        </p:nvSpPr>
        <p:spPr>
          <a:xfrm>
            <a:off x="447840" y="1449720"/>
            <a:ext cx="10175400" cy="39304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Set up in the mid-1990s​</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Provides programming</a:t>
            </a:r>
          </a:p>
          <a:p>
            <a:pPr marL="0" indent="0">
              <a:lnSpc>
                <a:spcPct val="90000"/>
              </a:lnSpc>
              <a:spcBef>
                <a:spcPts val="1001"/>
              </a:spcBef>
              <a:buClr>
                <a:srgbClr val="004C65"/>
              </a:buClr>
              <a:buNone/>
            </a:pPr>
            <a:r>
              <a:rPr lang="en-US" sz="2400" b="0" strike="noStrike" spc="-1" dirty="0">
                <a:solidFill>
                  <a:srgbClr val="000000"/>
                </a:solidFill>
                <a:latin typeface="Arial"/>
                <a:ea typeface="Roboto"/>
              </a:rPr>
              <a:t> support for research and</a:t>
            </a:r>
          </a:p>
          <a:p>
            <a:pPr marL="0" indent="0">
              <a:lnSpc>
                <a:spcPct val="90000"/>
              </a:lnSpc>
              <a:spcBef>
                <a:spcPts val="1001"/>
              </a:spcBef>
              <a:buClr>
                <a:srgbClr val="004C65"/>
              </a:buClr>
              <a:buNone/>
            </a:pPr>
            <a:r>
              <a:rPr lang="en-US" sz="2400" b="0" strike="noStrike" spc="-1" dirty="0">
                <a:solidFill>
                  <a:srgbClr val="000000"/>
                </a:solidFill>
                <a:latin typeface="Arial"/>
                <a:ea typeface="Roboto"/>
              </a:rPr>
              <a:t> teaching in the Humanities​</a:t>
            </a:r>
          </a:p>
          <a:p>
            <a:pPr marL="228600" indent="-228600">
              <a:lnSpc>
                <a:spcPct val="90000"/>
              </a:lnSpc>
              <a:spcBef>
                <a:spcPts val="1001"/>
              </a:spcBef>
              <a:buClr>
                <a:srgbClr val="004C65"/>
              </a:buClr>
              <a:buFont typeface="Arial"/>
              <a:buChar char="•"/>
            </a:pPr>
            <a:endParaRPr lang="en-US" sz="2400" spc="-1" dirty="0">
              <a:solidFill>
                <a:srgbClr val="000000"/>
              </a:solidFill>
              <a:latin typeface="Arial"/>
              <a:ea typeface="Roboto"/>
            </a:endParaRPr>
          </a:p>
          <a:p>
            <a:pPr marL="228600" indent="-228600">
              <a:lnSpc>
                <a:spcPct val="90000"/>
              </a:lnSpc>
              <a:spcBef>
                <a:spcPts val="1001"/>
              </a:spcBef>
              <a:buClr>
                <a:srgbClr val="004C65"/>
              </a:buClr>
              <a:buFont typeface="Arial"/>
              <a:buChar char="•"/>
            </a:pPr>
            <a:endParaRPr lang="en-CA" sz="2400" b="0" strike="noStrike" spc="-1" dirty="0">
              <a:latin typeface="Arial"/>
            </a:endParaRPr>
          </a:p>
        </p:txBody>
      </p:sp>
      <p:sp>
        <p:nvSpPr>
          <p:cNvPr id="4" name="PlaceHolder 3"/>
          <p:cNvSpPr>
            <a:spLocks noGrp="1"/>
          </p:cNvSpPr>
          <p:nvPr>
            <p:ph type="ftr" idx="4"/>
          </p:nvPr>
        </p:nvSpPr>
        <p:spPr/>
        <p:txBody>
          <a:bodyPr/>
          <a:lstStyle/>
          <a:p>
            <a:r>
              <a:t>Eliminating technical debt in DH projects</a:t>
            </a:r>
          </a:p>
        </p:txBody>
      </p:sp>
      <p:pic>
        <p:nvPicPr>
          <p:cNvPr id="3" name="Picture 2" descr="A group of people in a room">
            <a:extLst>
              <a:ext uri="{FF2B5EF4-FFF2-40B4-BE49-F238E27FC236}">
                <a16:creationId xmlns:a16="http://schemas.microsoft.com/office/drawing/2014/main" id="{9D908E21-0A63-BC21-29D2-E00369441E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1629" y="1137681"/>
            <a:ext cx="6571211" cy="492773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1"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101520" indent="-228600">
              <a:lnSpc>
                <a:spcPct val="115000"/>
              </a:lnSpc>
              <a:spcBef>
                <a:spcPts val="1001"/>
              </a:spcBef>
              <a:buNone/>
              <a:tabLst>
                <a:tab pos="0" algn="l"/>
              </a:tabLst>
            </a:pPr>
            <a:r>
              <a:rPr lang="en-CA" sz="2400" b="0" strike="noStrike" spc="-1">
                <a:solidFill>
                  <a:srgbClr val="333333"/>
                </a:solidFill>
                <a:latin typeface="Arial"/>
                <a:ea typeface="Arial"/>
              </a:rPr>
              <a:t>I haue now in this seconde edition taken about it such paines, yt verye fewe great faultes &amp; notable errours are in it to be founde.</a:t>
            </a:r>
            <a:endParaRPr lang="en-CA" sz="2400" b="0" strike="noStrike" spc="-1">
              <a:latin typeface="Arial"/>
            </a:endParaRPr>
          </a:p>
          <a:p>
            <a:pPr marL="101520" indent="-228600">
              <a:lnSpc>
                <a:spcPct val="115000"/>
              </a:lnSpc>
              <a:spcBef>
                <a:spcPts val="201"/>
              </a:spcBef>
              <a:buNone/>
              <a:tabLst>
                <a:tab pos="0" algn="l"/>
              </a:tabLst>
            </a:pPr>
            <a:endParaRPr lang="en-CA" sz="2400" b="0" strike="noStrike" spc="-1">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 Ralphe Robynson, second edition of his translation of </a:t>
            </a:r>
            <a:endParaRPr lang="en-CA" sz="2400" b="0" strike="noStrike" spc="-1">
              <a:latin typeface="Arial"/>
            </a:endParaRPr>
          </a:p>
          <a:p>
            <a:pPr marL="101520" indent="-228600" algn="r">
              <a:lnSpc>
                <a:spcPct val="115000"/>
              </a:lnSpc>
              <a:spcBef>
                <a:spcPts val="201"/>
              </a:spcBef>
              <a:buNone/>
              <a:tabLst>
                <a:tab pos="0" algn="l"/>
              </a:tabLst>
            </a:pPr>
            <a:r>
              <a:rPr lang="en-CA" sz="2400" b="0" strike="noStrike" spc="-1">
                <a:solidFill>
                  <a:srgbClr val="333333"/>
                </a:solidFill>
                <a:latin typeface="Arial"/>
                <a:ea typeface="Arial"/>
              </a:rPr>
              <a:t>Thomas More’s </a:t>
            </a:r>
            <a:r>
              <a:rPr lang="en-CA" sz="2400" b="0" i="1" strike="noStrike" spc="-1">
                <a:solidFill>
                  <a:srgbClr val="333333"/>
                </a:solidFill>
                <a:latin typeface="Arial"/>
                <a:ea typeface="Arial"/>
              </a:rPr>
              <a:t>Utopia</a:t>
            </a:r>
            <a:r>
              <a:rPr lang="en-CA" sz="2400" b="0" strike="noStrike" spc="-1">
                <a:solidFill>
                  <a:srgbClr val="333333"/>
                </a:solidFill>
                <a:latin typeface="Arial"/>
                <a:ea typeface="Arial"/>
              </a:rPr>
              <a:t>, 1556 (A3v)</a:t>
            </a:r>
            <a:endParaRPr lang="en-CA" sz="2400" b="0" strike="noStrike" spc="-1">
              <a:latin typeface="Arial"/>
            </a:endParaRPr>
          </a:p>
          <a:p>
            <a:pPr marL="101520" indent="-228600">
              <a:lnSpc>
                <a:spcPct val="100000"/>
              </a:lnSpc>
              <a:spcBef>
                <a:spcPts val="360"/>
              </a:spcBef>
              <a:buNone/>
              <a:tabLst>
                <a:tab pos="0" algn="l"/>
              </a:tabLst>
            </a:pPr>
            <a:endParaRPr lang="en-CA" sz="1700" b="0" strike="noStrike" spc="-1">
              <a:latin typeface="Arial"/>
            </a:endParaRPr>
          </a:p>
        </p:txBody>
      </p:sp>
      <p:sp>
        <p:nvSpPr>
          <p:cNvPr id="1392" name="PlaceHolder 2"/>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New Edition as New Text</a:t>
            </a:r>
            <a:endParaRPr lang="en-CA" sz="52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3" name="Google Shape;72;p12"/>
          <p:cNvPicPr/>
          <p:nvPr/>
        </p:nvPicPr>
        <p:blipFill>
          <a:blip r:embed="rId3"/>
          <a:stretch/>
        </p:blipFill>
        <p:spPr>
          <a:xfrm>
            <a:off x="4142880" y="251640"/>
            <a:ext cx="3352320" cy="5513040"/>
          </a:xfrm>
          <a:prstGeom prst="rect">
            <a:avLst/>
          </a:prstGeom>
          <a:ln w="0">
            <a:noFill/>
          </a:ln>
        </p:spPr>
      </p:pic>
      <p:pic>
        <p:nvPicPr>
          <p:cNvPr id="1394" name="Google Shape;73;p 2"/>
          <p:cNvPicPr/>
          <p:nvPr/>
        </p:nvPicPr>
        <p:blipFill>
          <a:blip r:embed="rId4"/>
          <a:srcRect l="49201"/>
          <a:stretch/>
        </p:blipFill>
        <p:spPr>
          <a:xfrm>
            <a:off x="7758000" y="251640"/>
            <a:ext cx="3784320" cy="5513040"/>
          </a:xfrm>
          <a:prstGeom prst="rect">
            <a:avLst/>
          </a:prstGeom>
          <a:ln w="0">
            <a:noFill/>
          </a:ln>
        </p:spPr>
      </p:pic>
      <p:pic>
        <p:nvPicPr>
          <p:cNvPr id="1395" name="Google Shape;74;p 2"/>
          <p:cNvPicPr/>
          <p:nvPr/>
        </p:nvPicPr>
        <p:blipFill>
          <a:blip r:embed="rId5"/>
          <a:srcRect l="1768" t="3156" r="-1768" b="-3156"/>
          <a:stretch/>
        </p:blipFill>
        <p:spPr>
          <a:xfrm>
            <a:off x="203040" y="1422000"/>
            <a:ext cx="3735360" cy="2791080"/>
          </a:xfrm>
          <a:prstGeom prst="rect">
            <a:avLst/>
          </a:prstGeom>
          <a:ln w="0">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PlaceHolder 1"/>
          <p:cNvSpPr>
            <a:spLocks noGrp="1"/>
          </p:cNvSpPr>
          <p:nvPr>
            <p:ph type="title"/>
          </p:nvPr>
        </p:nvSpPr>
        <p:spPr>
          <a:xfrm>
            <a:off x="609480" y="273600"/>
            <a:ext cx="10971720" cy="1144080"/>
          </a:xfrm>
          <a:prstGeom prst="rect">
            <a:avLst/>
          </a:prstGeom>
          <a:noFill/>
          <a:ln w="0">
            <a:noFill/>
          </a:ln>
        </p:spPr>
        <p:txBody>
          <a:bodyPr lIns="0" tIns="0" rIns="0" bIns="0" anchor="ctr">
            <a:normAutofit fontScale="90000"/>
          </a:bodyPr>
          <a:lstStyle/>
          <a:p>
            <a:pPr algn="ctr">
              <a:lnSpc>
                <a:spcPct val="100000"/>
              </a:lnSpc>
              <a:buNone/>
              <a:tabLst>
                <a:tab pos="0" algn="l"/>
              </a:tabLst>
            </a:pPr>
            <a:r>
              <a:rPr lang="en-CA" sz="5200" b="0" strike="noStrike" spc="-1">
                <a:solidFill>
                  <a:srgbClr val="000000"/>
                </a:solidFill>
                <a:latin typeface="Arial"/>
                <a:ea typeface="Arial"/>
              </a:rPr>
              <a:t>Convergence of Editions and Versions</a:t>
            </a:r>
            <a:endParaRPr lang="en-CA" sz="5200" b="0" strike="noStrike" spc="-1">
              <a:solidFill>
                <a:srgbClr val="000000"/>
              </a:solidFill>
              <a:latin typeface="Arial"/>
            </a:endParaRPr>
          </a:p>
        </p:txBody>
      </p:sp>
      <p:pic>
        <p:nvPicPr>
          <p:cNvPr id="1397" name="Google Shape;99;p 2"/>
          <p:cNvPicPr/>
          <p:nvPr/>
        </p:nvPicPr>
        <p:blipFill>
          <a:blip r:embed="rId3"/>
          <a:stretch/>
        </p:blipFill>
        <p:spPr>
          <a:xfrm>
            <a:off x="3202560" y="2153160"/>
            <a:ext cx="8182080" cy="1971000"/>
          </a:xfrm>
          <a:prstGeom prst="rect">
            <a:avLst/>
          </a:prstGeom>
          <a:ln w="0">
            <a:noFill/>
          </a:ln>
        </p:spPr>
      </p:pic>
      <p:pic>
        <p:nvPicPr>
          <p:cNvPr id="1398" name="Google Shape;100;p 2"/>
          <p:cNvPicPr/>
          <p:nvPr/>
        </p:nvPicPr>
        <p:blipFill>
          <a:blip r:embed="rId4"/>
          <a:stretch/>
        </p:blipFill>
        <p:spPr>
          <a:xfrm>
            <a:off x="522000" y="1708200"/>
            <a:ext cx="2521800" cy="3783240"/>
          </a:xfrm>
          <a:prstGeom prst="rect">
            <a:avLst/>
          </a:prstGeom>
          <a:ln w="0">
            <a:noFill/>
          </a:ln>
          <a:effectLst>
            <a:outerShdw dist="123840" dir="5400000"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C0DB-F38B-2B60-6463-3672488A833B}"/>
              </a:ext>
            </a:extLst>
          </p:cNvPr>
          <p:cNvSpPr>
            <a:spLocks noGrp="1"/>
          </p:cNvSpPr>
          <p:nvPr>
            <p:ph type="title"/>
          </p:nvPr>
        </p:nvSpPr>
        <p:spPr/>
        <p:txBody>
          <a:bodyPr/>
          <a:lstStyle/>
          <a:p>
            <a:endParaRPr lang="en-CA" dirty="0"/>
          </a:p>
        </p:txBody>
      </p:sp>
      <p:pic>
        <p:nvPicPr>
          <p:cNvPr id="6" name="Picture 5">
            <a:extLst>
              <a:ext uri="{FF2B5EF4-FFF2-40B4-BE49-F238E27FC236}">
                <a16:creationId xmlns:a16="http://schemas.microsoft.com/office/drawing/2014/main" id="{3C95EE25-242B-A764-DD47-83C5245246DE}"/>
              </a:ext>
            </a:extLst>
          </p:cNvPr>
          <p:cNvPicPr>
            <a:picLocks noChangeAspect="1"/>
          </p:cNvPicPr>
          <p:nvPr/>
        </p:nvPicPr>
        <p:blipFill>
          <a:blip r:embed="rId2"/>
          <a:stretch>
            <a:fillRect/>
          </a:stretch>
        </p:blipFill>
        <p:spPr>
          <a:xfrm>
            <a:off x="5743575" y="2938462"/>
            <a:ext cx="704850" cy="981075"/>
          </a:xfrm>
          <a:prstGeom prst="rect">
            <a:avLst/>
          </a:prstGeom>
        </p:spPr>
      </p:pic>
      <p:sp>
        <p:nvSpPr>
          <p:cNvPr id="3" name="Subtitle 2">
            <a:extLst>
              <a:ext uri="{FF2B5EF4-FFF2-40B4-BE49-F238E27FC236}">
                <a16:creationId xmlns:a16="http://schemas.microsoft.com/office/drawing/2014/main" id="{EF7C6D20-F7B3-1047-F74C-3717B999D08E}"/>
              </a:ext>
            </a:extLst>
          </p:cNvPr>
          <p:cNvSpPr>
            <a:spLocks noGrp="1"/>
          </p:cNvSpPr>
          <p:nvPr>
            <p:ph type="subTitle"/>
          </p:nvPr>
        </p:nvSpPr>
        <p:spPr/>
        <p:txBody>
          <a:bodyPr/>
          <a:lstStyle/>
          <a:p>
            <a:endParaRPr lang="en-CA" dirty="0"/>
          </a:p>
        </p:txBody>
      </p:sp>
      <p:pic>
        <p:nvPicPr>
          <p:cNvPr id="5" name="Picture 4">
            <a:extLst>
              <a:ext uri="{FF2B5EF4-FFF2-40B4-BE49-F238E27FC236}">
                <a16:creationId xmlns:a16="http://schemas.microsoft.com/office/drawing/2014/main" id="{FC37A78F-4B8E-3CE5-06BC-CE862B04FF81}"/>
              </a:ext>
            </a:extLst>
          </p:cNvPr>
          <p:cNvPicPr>
            <a:picLocks noChangeAspect="1"/>
          </p:cNvPicPr>
          <p:nvPr/>
        </p:nvPicPr>
        <p:blipFill rotWithShape="1">
          <a:blip r:embed="rId3"/>
          <a:srcRect t="2305"/>
          <a:stretch/>
        </p:blipFill>
        <p:spPr>
          <a:xfrm>
            <a:off x="-480" y="2340032"/>
            <a:ext cx="12192000" cy="2307188"/>
          </a:xfrm>
          <a:prstGeom prst="rect">
            <a:avLst/>
          </a:prstGeom>
        </p:spPr>
      </p:pic>
    </p:spTree>
    <p:extLst>
      <p:ext uri="{BB962C8B-B14F-4D97-AF65-F5344CB8AC3E}">
        <p14:creationId xmlns:p14="http://schemas.microsoft.com/office/powerpoint/2010/main" val="2103852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FC55D-5F4E-2F88-BBCF-F40DA5909BA3}"/>
              </a:ext>
            </a:extLst>
          </p:cNvPr>
          <p:cNvSpPr>
            <a:spLocks noGrp="1"/>
          </p:cNvSpPr>
          <p:nvPr>
            <p:ph type="title"/>
          </p:nvPr>
        </p:nvSpPr>
        <p:spPr>
          <a:xfrm>
            <a:off x="1219920" y="4558811"/>
            <a:ext cx="10972080" cy="1144440"/>
          </a:xfrm>
        </p:spPr>
        <p:txBody>
          <a:bodyPr/>
          <a:lstStyle/>
          <a:p>
            <a:r>
              <a:rPr lang="en-CA" sz="2800" dirty="0"/>
              <a:t>https://endings.uvic.ca/principles.html</a:t>
            </a:r>
          </a:p>
        </p:txBody>
      </p:sp>
      <p:pic>
        <p:nvPicPr>
          <p:cNvPr id="7" name="Content Placeholder 6">
            <a:extLst>
              <a:ext uri="{FF2B5EF4-FFF2-40B4-BE49-F238E27FC236}">
                <a16:creationId xmlns:a16="http://schemas.microsoft.com/office/drawing/2014/main" id="{9EAC39E5-F45F-51F6-FBB0-F2177A86E624}"/>
              </a:ext>
            </a:extLst>
          </p:cNvPr>
          <p:cNvPicPr>
            <a:picLocks noGrp="1" noChangeAspect="1"/>
          </p:cNvPicPr>
          <p:nvPr>
            <p:ph/>
          </p:nvPr>
        </p:nvPicPr>
        <p:blipFill>
          <a:blip r:embed="rId2"/>
          <a:stretch>
            <a:fillRect/>
          </a:stretch>
        </p:blipFill>
        <p:spPr>
          <a:xfrm>
            <a:off x="1181068" y="313796"/>
            <a:ext cx="9828903" cy="3976687"/>
          </a:xfrm>
        </p:spPr>
      </p:pic>
    </p:spTree>
    <p:extLst>
      <p:ext uri="{BB962C8B-B14F-4D97-AF65-F5344CB8AC3E}">
        <p14:creationId xmlns:p14="http://schemas.microsoft.com/office/powerpoint/2010/main" val="1754741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 name="PlaceHolder 1"/>
          <p:cNvSpPr>
            <a:spLocks noGrp="1"/>
          </p:cNvSpPr>
          <p:nvPr>
            <p:ph type="title"/>
          </p:nvPr>
        </p:nvSpPr>
        <p:spPr>
          <a:xfrm>
            <a:off x="609480" y="273600"/>
            <a:ext cx="10971720" cy="1144080"/>
          </a:xfrm>
          <a:prstGeom prst="rect">
            <a:avLst/>
          </a:prstGeom>
          <a:noFill/>
          <a:ln w="0">
            <a:noFill/>
          </a:ln>
        </p:spPr>
        <p:txBody>
          <a:bodyPr lIns="0" tIns="0" rIns="0" bIns="0" anchor="ctr">
            <a:normAutofit fontScale="90000"/>
          </a:bodyPr>
          <a:lstStyle/>
          <a:p>
            <a:pPr algn="ctr">
              <a:lnSpc>
                <a:spcPct val="100000"/>
              </a:lnSpc>
              <a:buNone/>
              <a:tabLst>
                <a:tab pos="0" algn="l"/>
              </a:tabLst>
            </a:pPr>
            <a:r>
              <a:rPr lang="en-CA" sz="5200" b="0" strike="noStrike" spc="-1">
                <a:solidFill>
                  <a:srgbClr val="000000"/>
                </a:solidFill>
                <a:latin typeface="Arial"/>
                <a:ea typeface="Arial"/>
              </a:rPr>
              <a:t>Endings Principles 5: Release Management</a:t>
            </a:r>
            <a:endParaRPr lang="en-CA" sz="5200" b="0" strike="noStrike" spc="-1">
              <a:solidFill>
                <a:srgbClr val="000000"/>
              </a:solidFill>
              <a:latin typeface="Arial"/>
            </a:endParaRPr>
          </a:p>
        </p:txBody>
      </p:sp>
      <p:sp>
        <p:nvSpPr>
          <p:cNvPr id="1400" name="PlaceHolder 2"/>
          <p:cNvSpPr>
            <a:spLocks noGrp="1"/>
          </p:cNvSpPr>
          <p:nvPr>
            <p:ph/>
          </p:nvPr>
        </p:nvSpPr>
        <p:spPr>
          <a:xfrm>
            <a:off x="609480" y="1800000"/>
            <a:ext cx="10971720" cy="378108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404040"/>
                </a:solidFill>
                <a:latin typeface="Arial"/>
                <a:ea typeface="Arial"/>
              </a:rPr>
              <a:t>Release management handles the public release of products. Without good release management, a project can never end gracefully; it can only falter and die.</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gn="r">
              <a:lnSpc>
                <a:spcPct val="100000"/>
              </a:lnSpc>
              <a:spcBef>
                <a:spcPts val="360"/>
              </a:spcBef>
              <a:buNone/>
              <a:tabLst>
                <a:tab pos="0" algn="l"/>
              </a:tabLst>
            </a:pPr>
            <a:r>
              <a:rPr lang="en-CA" sz="2400" b="0" strike="noStrike" spc="-1">
                <a:solidFill>
                  <a:srgbClr val="404040"/>
                </a:solidFill>
                <a:latin typeface="Arial"/>
                <a:ea typeface="Arial"/>
              </a:rPr>
              <a:t>– </a:t>
            </a:r>
            <a:r>
              <a:rPr lang="en-CA" sz="2400" b="0" u="sng" strike="noStrike" spc="-1">
                <a:solidFill>
                  <a:srgbClr val="3395B9"/>
                </a:solidFill>
                <a:uFillTx/>
                <a:latin typeface="Arial"/>
                <a:ea typeface="Arial"/>
                <a:hlinkClick r:id="rId3"/>
              </a:rPr>
              <a:t>https://endings.uvic.ca/principles.html#release-management</a:t>
            </a:r>
            <a:r>
              <a:rPr lang="en-CA" sz="1350" b="0" strike="noStrike" spc="-1">
                <a:solidFill>
                  <a:srgbClr val="404040"/>
                </a:solidFill>
                <a:latin typeface="Lora"/>
                <a:ea typeface="Lora"/>
              </a:rPr>
              <a:t> </a:t>
            </a:r>
            <a:endParaRPr lang="en-CA" sz="1350" b="0" strike="noStrike" spc="-1">
              <a:latin typeface="Arial"/>
            </a:endParaRPr>
          </a:p>
          <a:p>
            <a:pPr marL="228600" indent="-228600">
              <a:lnSpc>
                <a:spcPct val="100000"/>
              </a:lnSpc>
              <a:spcBef>
                <a:spcPts val="360"/>
              </a:spcBef>
              <a:buNone/>
              <a:tabLst>
                <a:tab pos="0" algn="l"/>
              </a:tabLst>
            </a:pPr>
            <a:endParaRPr lang="en-CA" sz="1350" b="0" strike="noStrike" spc="-1">
              <a:latin typeface="Arial"/>
            </a:endParaRPr>
          </a:p>
          <a:p>
            <a:pPr marL="228600" indent="-228600">
              <a:lnSpc>
                <a:spcPct val="100000"/>
              </a:lnSpc>
              <a:spcBef>
                <a:spcPts val="360"/>
              </a:spcBef>
              <a:buNone/>
              <a:tabLst>
                <a:tab pos="0" algn="l"/>
              </a:tabLst>
            </a:pPr>
            <a:endParaRPr lang="en-CA" sz="1350" b="0" strike="noStrike" spc="-1">
              <a:latin typeface="Arial"/>
            </a:endParaRPr>
          </a:p>
          <a:p>
            <a:pPr marL="228600" indent="-228600">
              <a:lnSpc>
                <a:spcPct val="100000"/>
              </a:lnSpc>
              <a:spcBef>
                <a:spcPts val="360"/>
              </a:spcBef>
              <a:buNone/>
              <a:tabLst>
                <a:tab pos="0" algn="l"/>
              </a:tabLst>
            </a:pPr>
            <a:endParaRPr lang="en-CA" sz="1350" b="0" strike="noStrike" spc="-1">
              <a:latin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1"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5.1 Releases should be </a:t>
            </a:r>
            <a:r>
              <a:rPr lang="en-CA" sz="2400" b="0" strike="noStrike" spc="-1">
                <a:solidFill>
                  <a:srgbClr val="CC0000"/>
                </a:solidFill>
                <a:latin typeface="Arial"/>
                <a:ea typeface="Arial"/>
              </a:rPr>
              <a:t>periodic </a:t>
            </a:r>
            <a:r>
              <a:rPr lang="en-CA" sz="2400" b="0" strike="noStrike" spc="-1">
                <a:solidFill>
                  <a:srgbClr val="000000"/>
                </a:solidFill>
                <a:latin typeface="Arial"/>
                <a:ea typeface="Arial"/>
              </a:rPr>
              <a:t>and carefully planned. </a:t>
            </a:r>
            <a:endParaRPr lang="en-CA" sz="2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5.2 A release should only be made when the entire product set is </a:t>
            </a:r>
            <a:r>
              <a:rPr lang="en-CA" sz="2400" b="0" strike="noStrike" spc="-1">
                <a:solidFill>
                  <a:srgbClr val="CC0000"/>
                </a:solidFill>
                <a:latin typeface="Arial"/>
                <a:ea typeface="Arial"/>
              </a:rPr>
              <a:t>coherent, consistent, and complete</a:t>
            </a:r>
            <a:r>
              <a:rPr lang="en-CA" sz="2400" b="0" strike="noStrike" spc="-1">
                <a:solidFill>
                  <a:srgbClr val="000000"/>
                </a:solidFill>
                <a:latin typeface="Arial"/>
                <a:ea typeface="Arial"/>
              </a:rPr>
              <a:t> (passing all validation and diagnostic tests). </a:t>
            </a:r>
            <a:endParaRPr lang="en-CA" sz="2400" b="0" strike="noStrike" spc="-1">
              <a:latin typeface="Arial"/>
            </a:endParaRPr>
          </a:p>
          <a:p>
            <a:pPr marL="228600" indent="-228600">
              <a:lnSpc>
                <a:spcPct val="100000"/>
              </a:lnSpc>
              <a:spcBef>
                <a:spcPts val="360"/>
              </a:spcBef>
              <a:buNone/>
              <a:tabLst>
                <a:tab pos="0" algn="l"/>
              </a:tabLst>
            </a:pPr>
            <a:endParaRPr lang="en-CA" sz="1800" b="0" strike="noStrike" spc="-1">
              <a:latin typeface="Arial"/>
            </a:endParaRPr>
          </a:p>
          <a:p>
            <a:pPr marL="228600" indent="-228600">
              <a:lnSpc>
                <a:spcPct val="100000"/>
              </a:lnSpc>
              <a:spcBef>
                <a:spcPts val="360"/>
              </a:spcBef>
              <a:buNone/>
              <a:tabLst>
                <a:tab pos="0" algn="l"/>
              </a:tabLst>
            </a:pPr>
            <a:endParaRPr lang="en-CA" sz="18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5.3 </a:t>
            </a:r>
            <a:r>
              <a:rPr lang="en-CA" sz="2400" b="0" strike="noStrike" spc="-1">
                <a:solidFill>
                  <a:srgbClr val="CC0000"/>
                </a:solidFill>
                <a:latin typeface="Arial"/>
                <a:ea typeface="Arial"/>
              </a:rPr>
              <a:t>Like editions of print works</a:t>
            </a:r>
            <a:r>
              <a:rPr lang="en-CA" sz="2400" b="0" strike="noStrike" spc="-1">
                <a:solidFill>
                  <a:srgbClr val="000000"/>
                </a:solidFill>
                <a:latin typeface="Arial"/>
                <a:ea typeface="Arial"/>
              </a:rPr>
              <a:t>, each release of a web resource should be clearly identified on every page by its build date and some kind of version number.</a:t>
            </a:r>
            <a:r>
              <a:rPr lang="en-CA" sz="1800" b="0" strike="noStrike" spc="-1">
                <a:solidFill>
                  <a:srgbClr val="000000"/>
                </a:solidFill>
                <a:latin typeface="Arial"/>
                <a:ea typeface="Arial"/>
              </a:rPr>
              <a:t> </a:t>
            </a:r>
            <a:endParaRPr lang="en-CA" sz="1800" b="0" strike="noStrike" spc="-1">
              <a:latin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PlaceHolder 1"/>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How MoEML does it</a:t>
            </a:r>
            <a:endParaRPr lang="en-CA" sz="5200" b="0" strike="noStrike" spc="-1">
              <a:solidFill>
                <a:srgbClr val="000000"/>
              </a:solidFill>
              <a:latin typeface="Arial"/>
            </a:endParaRPr>
          </a:p>
        </p:txBody>
      </p:sp>
      <p:pic>
        <p:nvPicPr>
          <p:cNvPr id="1405" name="Google Shape;273;p 2"/>
          <p:cNvPicPr/>
          <p:nvPr/>
        </p:nvPicPr>
        <p:blipFill>
          <a:blip r:embed="rId2"/>
          <a:stretch/>
        </p:blipFill>
        <p:spPr>
          <a:xfrm>
            <a:off x="1493640" y="2287080"/>
            <a:ext cx="9203400" cy="30261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958C8-8201-3418-75B1-8C6B923EBC83}"/>
            </a:ext>
          </a:extLst>
        </p:cNvPr>
        <p:cNvGrpSpPr/>
        <p:nvPr/>
      </p:nvGrpSpPr>
      <p:grpSpPr>
        <a:xfrm>
          <a:off x="0" y="0"/>
          <a:ext cx="0" cy="0"/>
          <a:chOff x="0" y="0"/>
          <a:chExt cx="0" cy="0"/>
        </a:xfrm>
      </p:grpSpPr>
      <p:sp>
        <p:nvSpPr>
          <p:cNvPr id="1331" name="PlaceHolder 1">
            <a:extLst>
              <a:ext uri="{FF2B5EF4-FFF2-40B4-BE49-F238E27FC236}">
                <a16:creationId xmlns:a16="http://schemas.microsoft.com/office/drawing/2014/main" id="{C049686B-BC0C-30AA-0AA6-BBC1C0CA6D71}"/>
              </a:ext>
            </a:extLst>
          </p:cNvPr>
          <p:cNvSpPr>
            <a:spLocks noGrp="1"/>
          </p:cNvSpPr>
          <p:nvPr>
            <p:ph type="title"/>
          </p:nvPr>
        </p:nvSpPr>
        <p:spPr>
          <a:xfrm>
            <a:off x="428400" y="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What is HCMC?</a:t>
            </a:r>
            <a:endParaRPr lang="en-CA" sz="5200" b="0" strike="noStrike" spc="-1">
              <a:solidFill>
                <a:srgbClr val="000000"/>
              </a:solidFill>
              <a:latin typeface="Arial"/>
            </a:endParaRPr>
          </a:p>
        </p:txBody>
      </p:sp>
      <p:sp>
        <p:nvSpPr>
          <p:cNvPr id="1332" name="PlaceHolder 2">
            <a:extLst>
              <a:ext uri="{FF2B5EF4-FFF2-40B4-BE49-F238E27FC236}">
                <a16:creationId xmlns:a16="http://schemas.microsoft.com/office/drawing/2014/main" id="{172B5D88-9561-108F-5F89-C17D00EB603E}"/>
              </a:ext>
            </a:extLst>
          </p:cNvPr>
          <p:cNvSpPr>
            <a:spLocks noGrp="1"/>
          </p:cNvSpPr>
          <p:nvPr>
            <p:ph/>
          </p:nvPr>
        </p:nvSpPr>
        <p:spPr>
          <a:xfrm>
            <a:off x="447840" y="1449720"/>
            <a:ext cx="10175400" cy="39304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Has published hundreds of digital resources over the years​</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Many of these are large-scale digital editions, such as:​</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The Map of Early Modern London (13,257 pages, </a:t>
            </a:r>
            <a:r>
              <a:rPr lang="en-US" sz="2400" b="0" u="sng" strike="noStrike" spc="-1" dirty="0">
                <a:solidFill>
                  <a:srgbClr val="3395B9"/>
                </a:solidFill>
                <a:uFillTx/>
                <a:latin typeface="Arial"/>
                <a:ea typeface="Roboto"/>
                <a:hlinkClick r:id="rId2"/>
              </a:rPr>
              <a:t>mapoflondon.uvic.ca</a:t>
            </a:r>
            <a:r>
              <a:rPr lang="en-US" sz="2400" b="0" strike="noStrike" spc="-1" dirty="0">
                <a:solidFill>
                  <a:srgbClr val="000000"/>
                </a:solidFill>
                <a:latin typeface="Arial"/>
                <a:ea typeface="Roboto"/>
              </a:rPr>
              <a:t>)​</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The Colonial </a:t>
            </a:r>
            <a:r>
              <a:rPr lang="en-US" sz="2400" b="0" strike="noStrike" spc="-1" dirty="0" err="1">
                <a:solidFill>
                  <a:srgbClr val="000000"/>
                </a:solidFill>
                <a:latin typeface="Arial"/>
                <a:ea typeface="Roboto"/>
              </a:rPr>
              <a:t>Despatches</a:t>
            </a:r>
            <a:r>
              <a:rPr lang="en-US" sz="2400" b="0" strike="noStrike" spc="-1" dirty="0">
                <a:solidFill>
                  <a:srgbClr val="000000"/>
                </a:solidFill>
                <a:latin typeface="Arial"/>
                <a:ea typeface="Roboto"/>
              </a:rPr>
              <a:t> of BC and Vancouver Island (10,827 pages, </a:t>
            </a:r>
            <a:r>
              <a:rPr lang="en-US" sz="2400" b="0" u="sng" strike="noStrike" spc="-1" dirty="0">
                <a:solidFill>
                  <a:srgbClr val="3395B9"/>
                </a:solidFill>
                <a:uFillTx/>
                <a:latin typeface="Arial"/>
                <a:ea typeface="Roboto"/>
                <a:hlinkClick r:id="rId3"/>
              </a:rPr>
              <a:t>bcgenesis.uvic.ca</a:t>
            </a:r>
            <a:r>
              <a:rPr lang="en-US" sz="2400" b="0" strike="noStrike" spc="-1" dirty="0">
                <a:solidFill>
                  <a:srgbClr val="000000"/>
                </a:solidFill>
                <a:latin typeface="Arial"/>
                <a:ea typeface="Roboto"/>
              </a:rPr>
              <a:t>)​</a:t>
            </a:r>
            <a:endParaRPr lang="en-CA" sz="2400" b="0" strike="noStrike" spc="-1" dirty="0">
              <a:latin typeface="Arial"/>
            </a:endParaRPr>
          </a:p>
          <a:p>
            <a:pPr marL="228600" indent="-228600">
              <a:lnSpc>
                <a:spcPct val="90000"/>
              </a:lnSpc>
              <a:spcBef>
                <a:spcPts val="1001"/>
              </a:spcBef>
              <a:buClr>
                <a:srgbClr val="004C65"/>
              </a:buClr>
              <a:buFont typeface="Arial"/>
              <a:buChar char="•"/>
            </a:pPr>
            <a:r>
              <a:rPr lang="en-US" sz="2400" b="0" strike="noStrike" spc="-1" dirty="0">
                <a:solidFill>
                  <a:srgbClr val="000000"/>
                </a:solidFill>
                <a:latin typeface="Arial"/>
                <a:ea typeface="Roboto"/>
              </a:rPr>
              <a:t>The Landscapes of Injustice Archive (154,846 pages, </a:t>
            </a:r>
            <a:r>
              <a:rPr lang="en-US" sz="2400" b="0" u="sng" strike="noStrike" spc="-1" dirty="0">
                <a:solidFill>
                  <a:srgbClr val="3395B9"/>
                </a:solidFill>
                <a:uFillTx/>
                <a:latin typeface="Arial"/>
                <a:ea typeface="Roboto"/>
                <a:hlinkClick r:id="rId4"/>
              </a:rPr>
              <a:t>loi.uvic.ca/archive</a:t>
            </a:r>
            <a:r>
              <a:rPr lang="en-US" sz="2400" b="0" strike="noStrike" spc="-1" dirty="0">
                <a:solidFill>
                  <a:srgbClr val="000000"/>
                </a:solidFill>
                <a:latin typeface="Arial"/>
                <a:ea typeface="Roboto"/>
              </a:rPr>
              <a:t>)</a:t>
            </a:r>
            <a:r>
              <a:rPr lang="en-US" sz="2400" b="0" strike="noStrike" spc="-1" dirty="0">
                <a:solidFill>
                  <a:srgbClr val="004C65"/>
                </a:solidFill>
                <a:latin typeface="Arial"/>
                <a:ea typeface="Roboto"/>
              </a:rPr>
              <a:t>​</a:t>
            </a:r>
            <a:endParaRPr lang="en-CA" sz="2400" b="0" strike="noStrike" spc="-1" dirty="0">
              <a:latin typeface="Arial"/>
            </a:endParaRPr>
          </a:p>
        </p:txBody>
      </p:sp>
      <p:sp>
        <p:nvSpPr>
          <p:cNvPr id="4" name="PlaceHolder 3">
            <a:extLst>
              <a:ext uri="{FF2B5EF4-FFF2-40B4-BE49-F238E27FC236}">
                <a16:creationId xmlns:a16="http://schemas.microsoft.com/office/drawing/2014/main" id="{1C43B004-BFBD-53D6-DCBA-E9982A8E0566}"/>
              </a:ext>
            </a:extLst>
          </p:cNvPr>
          <p:cNvSpPr>
            <a:spLocks noGrp="1"/>
          </p:cNvSpPr>
          <p:nvPr>
            <p:ph type="ftr" idx="4"/>
          </p:nvPr>
        </p:nvSpPr>
        <p:spPr/>
        <p:txBody>
          <a:bodyPr/>
          <a:lstStyle/>
          <a:p>
            <a:r>
              <a:t>Eliminating technical debt in DH projects</a:t>
            </a:r>
          </a:p>
        </p:txBody>
      </p:sp>
    </p:spTree>
    <p:extLst>
      <p:ext uri="{BB962C8B-B14F-4D97-AF65-F5344CB8AC3E}">
        <p14:creationId xmlns:p14="http://schemas.microsoft.com/office/powerpoint/2010/main" val="1665560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MoEML v.7.0, svn rev. 20565 2022-05-05 09:11:13 -0700 (Thu, 05 May 2022).</a:t>
            </a:r>
            <a:endParaRPr lang="en-CA" sz="2400" b="0" strike="noStrike" spc="-1">
              <a:latin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7"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5.4 Web resources should include detailed </a:t>
            </a:r>
            <a:r>
              <a:rPr lang="en-CA" sz="2400" b="0" strike="noStrike" spc="-1">
                <a:solidFill>
                  <a:srgbClr val="CC0000"/>
                </a:solidFill>
                <a:latin typeface="Arial"/>
                <a:ea typeface="Arial"/>
              </a:rPr>
              <a:t>instructions for citation</a:t>
            </a:r>
            <a:r>
              <a:rPr lang="en-CA" sz="2400" b="0" strike="noStrike" spc="-1">
                <a:solidFill>
                  <a:srgbClr val="000000"/>
                </a:solidFill>
                <a:latin typeface="Arial"/>
                <a:ea typeface="Arial"/>
              </a:rPr>
              <a:t>, so that end-users can unambiguously cite a specific page from a specific edition.</a:t>
            </a:r>
            <a:endParaRPr lang="en-CA" sz="2400" b="0" strike="noStrike" spc="-1">
              <a:latin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8" name="Google Shape;288;p48"/>
          <p:cNvPicPr/>
          <p:nvPr/>
        </p:nvPicPr>
        <p:blipFill>
          <a:blip r:embed="rId2"/>
          <a:stretch/>
        </p:blipFill>
        <p:spPr>
          <a:xfrm>
            <a:off x="2809440" y="611640"/>
            <a:ext cx="5217840" cy="5370480"/>
          </a:xfrm>
          <a:prstGeom prst="rect">
            <a:avLst/>
          </a:prstGeom>
          <a:ln w="0">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PlaceHolder 1"/>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We want lots of static copies.</a:t>
            </a:r>
            <a:endParaRPr lang="en-CA" sz="5200" b="0" strike="noStrike" spc="-1">
              <a:solidFill>
                <a:srgbClr val="000000"/>
              </a:solidFill>
              <a:latin typeface="Arial"/>
            </a:endParaRPr>
          </a:p>
        </p:txBody>
      </p:sp>
      <p:sp>
        <p:nvSpPr>
          <p:cNvPr id="1410" name="PlaceHolder 2"/>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457200" indent="-342720">
              <a:lnSpc>
                <a:spcPct val="150000"/>
              </a:lnSpc>
              <a:spcBef>
                <a:spcPts val="360"/>
              </a:spcBef>
              <a:buClr>
                <a:srgbClr val="000000"/>
              </a:buClr>
              <a:buFont typeface="Arial"/>
              <a:buChar char="•"/>
            </a:pPr>
            <a:r>
              <a:rPr lang="en-CA" sz="2400" b="0" strike="noStrike" spc="-1">
                <a:solidFill>
                  <a:srgbClr val="000000"/>
                </a:solidFill>
                <a:latin typeface="Arial"/>
                <a:ea typeface="Arial"/>
              </a:rPr>
              <a:t>Another desirable feature of the book is its durability.</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Books are durable partly because they’re multiple and scattered.</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We need to do the same with a digital edition – make lots of copies.</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It’s hard to make lots of copies of a complex database-driven infrastructure.</a:t>
            </a:r>
            <a:endParaRPr lang="en-CA" sz="2400" b="0" strike="noStrike" spc="-1">
              <a:latin typeface="Arial"/>
            </a:endParaRPr>
          </a:p>
          <a:p>
            <a:pPr marL="457200" indent="-342720">
              <a:lnSpc>
                <a:spcPct val="150000"/>
              </a:lnSpc>
              <a:spcBef>
                <a:spcPts val="1001"/>
              </a:spcBef>
              <a:buClr>
                <a:srgbClr val="000000"/>
              </a:buClr>
              <a:buFont typeface="Arial"/>
              <a:buChar char="•"/>
            </a:pPr>
            <a:r>
              <a:rPr lang="en-CA" sz="2400" b="0" strike="noStrike" spc="-1">
                <a:solidFill>
                  <a:srgbClr val="000000"/>
                </a:solidFill>
                <a:latin typeface="Arial"/>
                <a:ea typeface="Arial"/>
              </a:rPr>
              <a:t>Therefore we need our digital editions to be simple, static, portable, and easily copied.</a:t>
            </a:r>
            <a:endParaRPr lang="en-CA" sz="2400" b="0" strike="noStrike" spc="-1">
              <a:latin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 name="PlaceHolder 1"/>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What is a static site?</a:t>
            </a:r>
            <a:endParaRPr lang="en-CA" sz="5200" b="0" strike="noStrike" spc="-1">
              <a:solidFill>
                <a:srgbClr val="000000"/>
              </a:solidFill>
              <a:latin typeface="Arial"/>
            </a:endParaRPr>
          </a:p>
        </p:txBody>
      </p:sp>
      <p:sp>
        <p:nvSpPr>
          <p:cNvPr id="1412" name="PlaceHolder 2"/>
          <p:cNvSpPr>
            <a:spLocks noGrp="1"/>
          </p:cNvSpPr>
          <p:nvPr>
            <p:ph/>
          </p:nvPr>
        </p:nvSpPr>
        <p:spPr>
          <a:xfrm>
            <a:off x="609480" y="1604520"/>
            <a:ext cx="10971720" cy="3976560"/>
          </a:xfrm>
          <a:prstGeom prst="rect">
            <a:avLst/>
          </a:prstGeom>
          <a:noFill/>
          <a:ln w="0">
            <a:noFill/>
          </a:ln>
        </p:spPr>
        <p:txBody>
          <a:bodyPr lIns="0" tIns="0" rIns="0" bIns="0" anchor="t">
            <a:noAutofit/>
          </a:bodyPr>
          <a:lstStyle/>
          <a:p>
            <a:pPr marL="457200" indent="-342720">
              <a:lnSpc>
                <a:spcPct val="115000"/>
              </a:lnSpc>
              <a:spcBef>
                <a:spcPts val="360"/>
              </a:spcBef>
              <a:buClr>
                <a:srgbClr val="000000"/>
              </a:buClr>
              <a:buFont typeface="Arial"/>
              <a:buChar char="•"/>
            </a:pPr>
            <a:r>
              <a:rPr lang="en-CA" sz="2400" b="0" strike="noStrike" spc="-1">
                <a:solidFill>
                  <a:srgbClr val="000000"/>
                </a:solidFill>
                <a:latin typeface="Arial"/>
                <a:ea typeface="Arial"/>
              </a:rPr>
              <a:t>What we release: a static, numbered edition with no server-side dependencies</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HTML, JavaScript and CSS: every page is built at the same time in a single operation from a single source dataset.</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put it on thumb drives and distribute them to run on any web server.</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You can download it as a ZIP file and install it on many machines.</a:t>
            </a:r>
            <a:endParaRPr lang="en-CA" sz="2400" b="0" strike="noStrike" spc="-1">
              <a:latin typeface="Arial"/>
            </a:endParaRPr>
          </a:p>
          <a:p>
            <a:pPr marL="457200" indent="-342720">
              <a:lnSpc>
                <a:spcPct val="115000"/>
              </a:lnSpc>
              <a:spcBef>
                <a:spcPts val="1001"/>
              </a:spcBef>
              <a:buClr>
                <a:srgbClr val="000000"/>
              </a:buClr>
              <a:buFont typeface="Arial"/>
              <a:buChar char="•"/>
            </a:pPr>
            <a:r>
              <a:rPr lang="en-CA" sz="2400" b="0" strike="noStrike" spc="-1">
                <a:solidFill>
                  <a:srgbClr val="000000"/>
                </a:solidFill>
                <a:latin typeface="Arial"/>
                <a:ea typeface="Arial"/>
              </a:rPr>
              <a:t>The copy we host at the UVic URL is the canonical copy but it’s just ONE of many static copies (like the public library copy).</a:t>
            </a:r>
            <a:endParaRPr lang="en-CA" sz="24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 name="PlaceHolder 1"/>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rPr>
              <a:t>Endings Principles 4: Products (1)</a:t>
            </a:r>
            <a:endParaRPr lang="en-CA" sz="5200" b="0" strike="noStrike" spc="-1">
              <a:solidFill>
                <a:srgbClr val="000000"/>
              </a:solidFill>
              <a:latin typeface="Arial"/>
            </a:endParaRPr>
          </a:p>
        </p:txBody>
      </p:sp>
      <p:sp>
        <p:nvSpPr>
          <p:cNvPr id="1414" name="PlaceHolder 2"/>
          <p:cNvSpPr>
            <a:spLocks noGrp="1"/>
          </p:cNvSpPr>
          <p:nvPr>
            <p:ph/>
          </p:nvPr>
        </p:nvSpPr>
        <p:spPr>
          <a:xfrm>
            <a:off x="609480" y="1260000"/>
            <a:ext cx="10971720" cy="4321080"/>
          </a:xfrm>
          <a:prstGeom prst="rect">
            <a:avLst/>
          </a:prstGeom>
          <a:noFill/>
          <a:ln w="0">
            <a:noFill/>
          </a:ln>
        </p:spPr>
        <p:txBody>
          <a:bodyPr lIns="0" tIns="0" rIns="0" bIns="0" anchor="t">
            <a:normAutofit/>
          </a:bodyPr>
          <a:lstStyle/>
          <a:p>
            <a:pPr>
              <a:lnSpc>
                <a:spcPct val="90000"/>
              </a:lnSpc>
              <a:spcBef>
                <a:spcPts val="1417"/>
              </a:spcBef>
              <a:buNone/>
            </a:pP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150" b="0" strike="noStrike" spc="-1">
                <a:solidFill>
                  <a:srgbClr val="000000"/>
                </a:solidFill>
                <a:latin typeface="Arial"/>
              </a:rPr>
              <a:t>4.1 No dependence on server-side software: build a static website with no databases, no PHP, no Python.</a:t>
            </a:r>
            <a:endParaRPr lang="en-CA" sz="215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150" b="0" strike="noStrike" spc="-1">
                <a:solidFill>
                  <a:srgbClr val="000000"/>
                </a:solidFill>
                <a:latin typeface="Arial"/>
              </a:rPr>
              <a:t>4.2 No boutique or fashionable technologies: use only standards with support across all platforms, whose long-term viability is assured. Our choices are </a:t>
            </a:r>
            <a:r>
              <a:rPr lang="en-US" sz="2150" b="0" strike="noStrike" spc="-1">
                <a:solidFill>
                  <a:srgbClr val="C9211E"/>
                </a:solidFill>
                <a:latin typeface="Arial"/>
              </a:rPr>
              <a:t>HTML5</a:t>
            </a:r>
            <a:r>
              <a:rPr lang="en-US" sz="2150" b="0" strike="noStrike" spc="-1">
                <a:solidFill>
                  <a:srgbClr val="000000"/>
                </a:solidFill>
                <a:latin typeface="Arial"/>
              </a:rPr>
              <a:t>, </a:t>
            </a:r>
            <a:r>
              <a:rPr lang="en-US" sz="2150" b="0" strike="noStrike" spc="-1">
                <a:solidFill>
                  <a:srgbClr val="C9211E"/>
                </a:solidFill>
                <a:latin typeface="Arial"/>
              </a:rPr>
              <a:t>JavaScript</a:t>
            </a:r>
            <a:r>
              <a:rPr lang="en-US" sz="2150" b="0" strike="noStrike" spc="-1">
                <a:solidFill>
                  <a:srgbClr val="000000"/>
                </a:solidFill>
                <a:latin typeface="Arial"/>
              </a:rPr>
              <a:t>, and </a:t>
            </a:r>
            <a:r>
              <a:rPr lang="en-US" sz="2150" b="0" strike="noStrike" spc="-1">
                <a:solidFill>
                  <a:srgbClr val="C9211E"/>
                </a:solidFill>
                <a:latin typeface="Arial"/>
              </a:rPr>
              <a:t>CSS</a:t>
            </a:r>
            <a:r>
              <a:rPr lang="en-US" sz="2150" b="0" strike="noStrike" spc="-1">
                <a:solidFill>
                  <a:srgbClr val="000000"/>
                </a:solidFill>
                <a:latin typeface="Arial"/>
              </a:rPr>
              <a:t>.</a:t>
            </a:r>
            <a:endParaRPr lang="en-CA" sz="215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150" b="0" strike="noStrike" spc="-1">
                <a:solidFill>
                  <a:srgbClr val="000000"/>
                </a:solidFill>
                <a:latin typeface="Arial"/>
              </a:rPr>
              <a:t>4.3 No dependence on external libraries or services: no JQuery, no AngularJS, no Bootstrap, no Google Search.</a:t>
            </a:r>
            <a:endParaRPr lang="en-CA" sz="2150" b="0" strike="noStrike" spc="-1">
              <a:latin typeface="Arial"/>
            </a:endParaRPr>
          </a:p>
          <a:p>
            <a:pPr>
              <a:lnSpc>
                <a:spcPct val="90000"/>
              </a:lnSpc>
              <a:spcBef>
                <a:spcPts val="1984"/>
              </a:spcBef>
              <a:spcAft>
                <a:spcPts val="567"/>
              </a:spcAft>
              <a:buNone/>
            </a:pPr>
            <a:endParaRPr lang="en-CA" sz="2800" b="0" strike="noStrike" spc="-1">
              <a:latin typeface="Arial"/>
            </a:endParaRPr>
          </a:p>
        </p:txBody>
      </p:sp>
      <p:sp>
        <p:nvSpPr>
          <p:cNvPr id="1415" name="Rectangle 1414"/>
          <p:cNvSpPr/>
          <p:nvPr/>
        </p:nvSpPr>
        <p:spPr>
          <a:xfrm>
            <a:off x="2160000" y="5169240"/>
            <a:ext cx="4652640" cy="446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free of technical debt. A </a:t>
            </a:r>
            <a:r>
              <a:rPr lang="en-US" sz="2800" b="0" i="1" strike="noStrike" spc="-1">
                <a:solidFill>
                  <a:srgbClr val="C9211E"/>
                </a:solidFill>
                <a:latin typeface="Arial"/>
                <a:ea typeface="DejaVu Sans"/>
              </a:rPr>
              <a:t>pet rock</a:t>
            </a:r>
            <a:r>
              <a:rPr lang="en-US" sz="2800" b="0" i="1" strike="noStrike" spc="-1">
                <a:solidFill>
                  <a:srgbClr val="000000"/>
                </a:solidFill>
                <a:latin typeface="Arial"/>
                <a:ea typeface="DejaVu Sans"/>
              </a:rPr>
              <a:t>.</a:t>
            </a:r>
            <a:endParaRPr lang="en-CA" sz="2800" b="0" strike="noStrike" spc="-1">
              <a:latin typeface="Arial"/>
            </a:endParaRPr>
          </a:p>
        </p:txBody>
      </p:sp>
      <p:pic>
        <p:nvPicPr>
          <p:cNvPr id="1416" name="XHTML5 Logo.svg 1"/>
          <p:cNvPicPr/>
          <p:nvPr/>
        </p:nvPicPr>
        <p:blipFill>
          <a:blip r:embed="rId2"/>
          <a:stretch/>
        </p:blipFill>
        <p:spPr>
          <a:xfrm>
            <a:off x="7580880" y="4883760"/>
            <a:ext cx="1236240" cy="1236240"/>
          </a:xfrm>
          <a:prstGeom prst="rect">
            <a:avLst/>
          </a:prstGeom>
          <a:ln w="0">
            <a:noFill/>
          </a:ln>
        </p:spPr>
      </p:pic>
      <p:pic>
        <p:nvPicPr>
          <p:cNvPr id="1417" name="Picture 1416"/>
          <p:cNvPicPr/>
          <p:nvPr/>
        </p:nvPicPr>
        <p:blipFill>
          <a:blip r:embed="rId3"/>
          <a:stretch/>
        </p:blipFill>
        <p:spPr>
          <a:xfrm>
            <a:off x="9013680" y="4878000"/>
            <a:ext cx="876240" cy="1236600"/>
          </a:xfrm>
          <a:prstGeom prst="rect">
            <a:avLst/>
          </a:prstGeom>
          <a:ln w="0">
            <a:noFill/>
          </a:ln>
        </p:spPr>
      </p:pic>
      <p:pic>
        <p:nvPicPr>
          <p:cNvPr id="1418" name="Picture 1417"/>
          <p:cNvPicPr/>
          <p:nvPr/>
        </p:nvPicPr>
        <p:blipFill>
          <a:blip r:embed="rId4"/>
          <a:stretch/>
        </p:blipFill>
        <p:spPr>
          <a:xfrm>
            <a:off x="10285560" y="4878000"/>
            <a:ext cx="876960" cy="1235160"/>
          </a:xfrm>
          <a:prstGeom prst="rect">
            <a:avLst/>
          </a:prstGeom>
          <a:ln w="0">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PlaceHolder 1"/>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rPr>
              <a:t>Endings Principles 4: Products (2)</a:t>
            </a:r>
            <a:endParaRPr lang="en-CA" sz="5200" b="0" strike="noStrike" spc="-1">
              <a:solidFill>
                <a:srgbClr val="000000"/>
              </a:solidFill>
              <a:latin typeface="Arial"/>
            </a:endParaRPr>
          </a:p>
        </p:txBody>
      </p:sp>
      <p:sp>
        <p:nvSpPr>
          <p:cNvPr id="1420" name="PlaceHolder 2"/>
          <p:cNvSpPr>
            <a:spLocks noGrp="1"/>
          </p:cNvSpPr>
          <p:nvPr>
            <p:ph/>
          </p:nvPr>
        </p:nvSpPr>
        <p:spPr>
          <a:xfrm>
            <a:off x="609480" y="1260000"/>
            <a:ext cx="10971720" cy="4321080"/>
          </a:xfrm>
          <a:prstGeom prst="rect">
            <a:avLst/>
          </a:prstGeom>
          <a:noFill/>
          <a:ln w="0">
            <a:noFill/>
          </a:ln>
        </p:spPr>
        <p:txBody>
          <a:bodyPr lIns="0" tIns="0" rIns="0" bIns="0" anchor="t">
            <a:normAutofit fontScale="73000" lnSpcReduction="10000"/>
          </a:bodyPr>
          <a:lstStyle/>
          <a:p>
            <a:pPr>
              <a:lnSpc>
                <a:spcPct val="90000"/>
              </a:lnSpc>
              <a:spcBef>
                <a:spcPts val="1417"/>
              </a:spcBef>
              <a:buNone/>
            </a:pP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800" b="0" strike="noStrike" spc="-1">
                <a:solidFill>
                  <a:srgbClr val="000000"/>
                </a:solidFill>
                <a:latin typeface="Arial"/>
              </a:rPr>
              <a:t>4.4 No query strings: every entity in the site has a unique page with a simple URL that will function on any domain or IP address.</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800" b="0" strike="noStrike" spc="-1">
                <a:solidFill>
                  <a:srgbClr val="000000"/>
                </a:solidFill>
                <a:latin typeface="Arial"/>
              </a:rPr>
              <a:t>4.5 Inclusion of data: every site should include a documented copy of the source data, so that users of the site can repurpose the work easily.</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800" b="0" strike="noStrike" spc="-1">
                <a:solidFill>
                  <a:srgbClr val="000000"/>
                </a:solidFill>
                <a:latin typeface="Arial"/>
              </a:rPr>
              <a:t>4.6 Massive redundancy: every page contains all the components it needs, so that it will function without the rest of the site if necessary, even though doing so means duplicating information across the site.</a:t>
            </a:r>
            <a:endParaRPr lang="en-CA" sz="2800" b="0" strike="noStrike" spc="-1">
              <a:latin typeface="Arial"/>
            </a:endParaRPr>
          </a:p>
          <a:p>
            <a:pPr marL="432000" indent="-324000">
              <a:lnSpc>
                <a:spcPct val="90000"/>
              </a:lnSpc>
              <a:spcBef>
                <a:spcPts val="1984"/>
              </a:spcBef>
              <a:spcAft>
                <a:spcPts val="567"/>
              </a:spcAft>
              <a:buClr>
                <a:srgbClr val="000000"/>
              </a:buClr>
              <a:buSzPct val="45000"/>
              <a:buFont typeface="Wingdings" charset="2"/>
              <a:buChar char=""/>
            </a:pPr>
            <a:r>
              <a:rPr lang="en-US" sz="2800" b="0" strike="noStrike" spc="-1">
                <a:solidFill>
                  <a:srgbClr val="000000"/>
                </a:solidFill>
                <a:latin typeface="Arial"/>
              </a:rPr>
              <a:t>4.7 Graceful failure: every page should still function effectively even in the absence of JavaScript or CSS support.</a:t>
            </a:r>
            <a:br>
              <a:rPr sz="2800"/>
            </a:br>
            <a:br>
              <a:rPr sz="2800"/>
            </a:br>
            <a:r>
              <a:rPr lang="en-US" sz="2800" b="0" strike="noStrike" spc="-1">
                <a:solidFill>
                  <a:srgbClr val="000000"/>
                </a:solidFill>
                <a:latin typeface="Arial"/>
              </a:rPr>
              <a:t> </a:t>
            </a:r>
            <a:endParaRPr lang="en-CA" sz="2800" b="0" strike="noStrike" spc="-1">
              <a:latin typeface="Arial"/>
            </a:endParaRPr>
          </a:p>
        </p:txBody>
      </p:sp>
      <p:sp>
        <p:nvSpPr>
          <p:cNvPr id="1421" name="Rectangle 1420"/>
          <p:cNvSpPr/>
          <p:nvPr/>
        </p:nvSpPr>
        <p:spPr>
          <a:xfrm>
            <a:off x="1071720" y="5220000"/>
            <a:ext cx="9547920" cy="802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90000"/>
              </a:lnSpc>
              <a:spcBef>
                <a:spcPts val="1984"/>
              </a:spcBef>
              <a:spcAft>
                <a:spcPts val="567"/>
              </a:spcAft>
              <a:buClr>
                <a:srgbClr val="000000"/>
              </a:buClr>
              <a:buSzPct val="45000"/>
              <a:buFont typeface="Wingdings" charset="2"/>
              <a:buChar char=""/>
            </a:pPr>
            <a:r>
              <a:rPr lang="en-US" sz="2800" b="0" i="1" strike="noStrike" spc="-1">
                <a:solidFill>
                  <a:srgbClr val="000000"/>
                </a:solidFill>
                <a:latin typeface="Arial"/>
                <a:ea typeface="DejaVu Sans"/>
              </a:rPr>
              <a:t>So: stable, citable, archivable, replicable, Wayback-Machinable, stealable, reusable</a:t>
            </a:r>
            <a:endParaRPr lang="en-CA" sz="2800" b="0" strike="noStrike" spc="-1">
              <a:latin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PlaceHolder 1"/>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rPr>
              <a:t>How we build a static site (1)</a:t>
            </a:r>
            <a:endParaRPr lang="en-CA" sz="5200" b="0" strike="noStrike" spc="-1">
              <a:solidFill>
                <a:srgbClr val="000000"/>
              </a:solidFill>
              <a:latin typeface="Arial"/>
            </a:endParaRPr>
          </a:p>
        </p:txBody>
      </p:sp>
      <p:sp>
        <p:nvSpPr>
          <p:cNvPr id="1423" name="PlaceHolder 2"/>
          <p:cNvSpPr>
            <a:spLocks noGrp="1"/>
          </p:cNvSpPr>
          <p:nvPr>
            <p:ph/>
          </p:nvPr>
        </p:nvSpPr>
        <p:spPr>
          <a:xfrm>
            <a:off x="609480" y="1820520"/>
            <a:ext cx="10971720" cy="3976560"/>
          </a:xfrm>
          <a:prstGeom prst="rect">
            <a:avLst/>
          </a:prstGeom>
          <a:noFill/>
          <a:ln w="0">
            <a:noFill/>
          </a:ln>
        </p:spPr>
        <p:txBody>
          <a:bodyPr lIns="0" tIns="0" rIns="0" bIns="0" anchor="t">
            <a:normAutofit/>
          </a:bodyPr>
          <a:lstStyle/>
          <a:p>
            <a:pPr>
              <a:lnSpc>
                <a:spcPct val="90000"/>
              </a:lnSpc>
              <a:spcBef>
                <a:spcPts val="1417"/>
              </a:spcBef>
              <a:buNone/>
            </a:pPr>
            <a:r>
              <a:rPr lang="en-US" sz="2400" b="0" i="1" strike="noStrike" spc="-1">
                <a:solidFill>
                  <a:srgbClr val="000000"/>
                </a:solidFill>
                <a:latin typeface="Arial"/>
              </a:rPr>
              <a:t>Validate</a:t>
            </a:r>
            <a:r>
              <a:rPr lang="en-US" sz="2400" b="0" strike="noStrike" spc="-1">
                <a:solidFill>
                  <a:srgbClr val="000000"/>
                </a:solidFill>
                <a:latin typeface="Arial"/>
              </a:rPr>
              <a:t> the </a:t>
            </a:r>
            <a:r>
              <a:rPr lang="en-US" sz="2400" b="0" strike="noStrike" spc="-1">
                <a:solidFill>
                  <a:srgbClr val="CC0000"/>
                </a:solidFill>
                <a:latin typeface="Arial"/>
              </a:rPr>
              <a:t>source XML</a:t>
            </a:r>
            <a:r>
              <a:rPr lang="en-US" sz="2400" b="0" strike="noStrike" spc="-1">
                <a:solidFill>
                  <a:srgbClr val="000000"/>
                </a:solidFill>
                <a:latin typeface="Arial"/>
              </a:rPr>
              <a:t> (using RNG and Schematron).</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Create </a:t>
            </a:r>
            <a:r>
              <a:rPr lang="en-US" sz="2400" b="0" strike="noStrike" spc="-1">
                <a:solidFill>
                  <a:srgbClr val="CC0000"/>
                </a:solidFill>
                <a:latin typeface="Arial"/>
              </a:rPr>
              <a:t>better versions</a:t>
            </a:r>
            <a:r>
              <a:rPr lang="en-US" sz="2400" b="0" strike="noStrike" spc="-1">
                <a:solidFill>
                  <a:srgbClr val="000000"/>
                </a:solidFill>
                <a:latin typeface="Arial"/>
              </a:rPr>
              <a:t> of those documents.</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Create </a:t>
            </a:r>
            <a:r>
              <a:rPr lang="en-US" sz="2400" b="0" strike="noStrike" spc="-1">
                <a:solidFill>
                  <a:srgbClr val="CC0000"/>
                </a:solidFill>
                <a:latin typeface="Arial"/>
              </a:rPr>
              <a:t>generated XML</a:t>
            </a:r>
            <a:r>
              <a:rPr lang="en-US" sz="2400" b="0" strike="noStrike" spc="-1">
                <a:solidFill>
                  <a:srgbClr val="000000"/>
                </a:solidFill>
                <a:latin typeface="Arial"/>
              </a:rPr>
              <a:t> documents for indexes, TOCs, listings pages, etc.</a:t>
            </a:r>
            <a:endParaRPr lang="en-CA" sz="2400" b="0" strike="noStrike" spc="-1">
              <a:latin typeface="Arial"/>
            </a:endParaRPr>
          </a:p>
          <a:p>
            <a:pPr>
              <a:lnSpc>
                <a:spcPct val="90000"/>
              </a:lnSpc>
              <a:spcBef>
                <a:spcPts val="1417"/>
              </a:spcBef>
              <a:buNone/>
            </a:pPr>
            <a:r>
              <a:rPr lang="en-US" sz="2400" b="0" i="1" strike="noStrike" spc="-1">
                <a:solidFill>
                  <a:srgbClr val="000000"/>
                </a:solidFill>
                <a:latin typeface="Arial"/>
              </a:rPr>
              <a:t>Validate</a:t>
            </a:r>
            <a:r>
              <a:rPr lang="en-US" sz="2400" b="0" strike="noStrike" spc="-1">
                <a:solidFill>
                  <a:srgbClr val="000000"/>
                </a:solidFill>
                <a:latin typeface="Arial"/>
              </a:rPr>
              <a:t> this new XML.</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Create “</a:t>
            </a:r>
            <a:r>
              <a:rPr lang="en-US" sz="2400" b="0" strike="noStrike" spc="-1">
                <a:solidFill>
                  <a:srgbClr val="CC0000"/>
                </a:solidFill>
                <a:latin typeface="Arial"/>
              </a:rPr>
              <a:t>standalone</a:t>
            </a:r>
            <a:r>
              <a:rPr lang="en-US" sz="2400" b="0" strike="noStrike" spc="-1">
                <a:solidFill>
                  <a:srgbClr val="000000"/>
                </a:solidFill>
                <a:latin typeface="Arial"/>
              </a:rPr>
              <a:t>” versions of all the documents, by importing copies of all linked components (bios of people, place and org info, glossary entries, etc.)</a:t>
            </a:r>
            <a:endParaRPr lang="en-CA" sz="2400" b="0" strike="noStrike" spc="-1">
              <a:latin typeface="Arial"/>
            </a:endParaRPr>
          </a:p>
          <a:p>
            <a:pPr>
              <a:lnSpc>
                <a:spcPct val="90000"/>
              </a:lnSpc>
              <a:spcBef>
                <a:spcPts val="1417"/>
              </a:spcBef>
              <a:buNone/>
            </a:pPr>
            <a:r>
              <a:rPr lang="en-US" sz="2400" b="0" i="1" strike="noStrike" spc="-1">
                <a:solidFill>
                  <a:srgbClr val="000000"/>
                </a:solidFill>
                <a:latin typeface="Arial"/>
              </a:rPr>
              <a:t>Validate</a:t>
            </a:r>
            <a:r>
              <a:rPr lang="en-US" sz="2400" b="0" strike="noStrike" spc="-1">
                <a:solidFill>
                  <a:srgbClr val="000000"/>
                </a:solidFill>
                <a:latin typeface="Arial"/>
              </a:rPr>
              <a:t> this standalone XML.</a:t>
            </a:r>
            <a:endParaRPr lang="en-CA" sz="2400" b="0" strike="noStrike" spc="-1">
              <a:latin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4" name="PlaceHolder 1"/>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rPr>
              <a:t>How we build a static site (2)</a:t>
            </a:r>
            <a:endParaRPr lang="en-CA" sz="5200" b="0" strike="noStrike" spc="-1">
              <a:solidFill>
                <a:srgbClr val="000000"/>
              </a:solidFill>
              <a:latin typeface="Arial"/>
            </a:endParaRPr>
          </a:p>
        </p:txBody>
      </p:sp>
      <p:sp>
        <p:nvSpPr>
          <p:cNvPr id="1425" name="PlaceHolder 2"/>
          <p:cNvSpPr>
            <a:spLocks noGrp="1"/>
          </p:cNvSpPr>
          <p:nvPr>
            <p:ph/>
          </p:nvPr>
        </p:nvSpPr>
        <p:spPr>
          <a:xfrm>
            <a:off x="609480" y="1964520"/>
            <a:ext cx="10971720" cy="3976560"/>
          </a:xfrm>
          <a:prstGeom prst="rect">
            <a:avLst/>
          </a:prstGeom>
          <a:noFill/>
          <a:ln w="0">
            <a:noFill/>
          </a:ln>
        </p:spPr>
        <p:txBody>
          <a:bodyPr lIns="0" tIns="0" rIns="0" bIns="0" anchor="t">
            <a:normAutofit/>
          </a:bodyPr>
          <a:lstStyle/>
          <a:p>
            <a:pPr>
              <a:lnSpc>
                <a:spcPct val="90000"/>
              </a:lnSpc>
              <a:spcBef>
                <a:spcPts val="1417"/>
              </a:spcBef>
              <a:buNone/>
            </a:pPr>
            <a:r>
              <a:rPr lang="en-US" sz="2400" b="0" strike="noStrike" spc="-1">
                <a:solidFill>
                  <a:srgbClr val="000000"/>
                </a:solidFill>
                <a:latin typeface="Arial"/>
              </a:rPr>
              <a:t>Build/copy CSS, JS, images, and other resources.</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Create </a:t>
            </a:r>
            <a:r>
              <a:rPr lang="en-US" sz="2400" b="0" strike="noStrike" spc="-1">
                <a:solidFill>
                  <a:srgbClr val="CC0000"/>
                </a:solidFill>
                <a:latin typeface="Arial"/>
              </a:rPr>
              <a:t>HTML fragments</a:t>
            </a:r>
            <a:r>
              <a:rPr lang="en-US" sz="2400" b="0" strike="noStrike" spc="-1">
                <a:solidFill>
                  <a:srgbClr val="000000"/>
                </a:solidFill>
                <a:latin typeface="Arial"/>
              </a:rPr>
              <a:t> to serve as AJAX responses.</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Create </a:t>
            </a:r>
            <a:r>
              <a:rPr lang="en-US" sz="2400" b="0" strike="noStrike" spc="-1">
                <a:solidFill>
                  <a:srgbClr val="CC0000"/>
                </a:solidFill>
                <a:latin typeface="Arial"/>
              </a:rPr>
              <a:t>XHTML5 output</a:t>
            </a:r>
            <a:r>
              <a:rPr lang="en-US" sz="2400" b="0" strike="noStrike" spc="-1">
                <a:solidFill>
                  <a:srgbClr val="000000"/>
                </a:solidFill>
                <a:latin typeface="Arial"/>
              </a:rPr>
              <a:t> from each of the standalone XML documents.</a:t>
            </a:r>
            <a:endParaRPr lang="en-CA" sz="2400" b="0" strike="noStrike" spc="-1">
              <a:latin typeface="Arial"/>
            </a:endParaRPr>
          </a:p>
          <a:p>
            <a:pPr>
              <a:lnSpc>
                <a:spcPct val="90000"/>
              </a:lnSpc>
              <a:spcBef>
                <a:spcPts val="1417"/>
              </a:spcBef>
              <a:buNone/>
            </a:pPr>
            <a:r>
              <a:rPr lang="en-US" sz="2400" b="0" i="1" strike="noStrike" spc="-1">
                <a:solidFill>
                  <a:srgbClr val="000000"/>
                </a:solidFill>
                <a:latin typeface="Arial"/>
              </a:rPr>
              <a:t>Validate</a:t>
            </a:r>
            <a:r>
              <a:rPr lang="en-US" sz="2400" b="0" strike="noStrike" spc="-1">
                <a:solidFill>
                  <a:srgbClr val="000000"/>
                </a:solidFill>
                <a:latin typeface="Arial"/>
              </a:rPr>
              <a:t> the HTML using the </a:t>
            </a:r>
            <a:r>
              <a:rPr lang="en-US" sz="2400" b="0" strike="noStrike" spc="-1">
                <a:solidFill>
                  <a:srgbClr val="CC0000"/>
                </a:solidFill>
                <a:latin typeface="Arial"/>
              </a:rPr>
              <a:t>W3C validator</a:t>
            </a:r>
            <a:r>
              <a:rPr lang="en-US" sz="2400" b="0" strike="noStrike" spc="-1">
                <a:solidFill>
                  <a:srgbClr val="000000"/>
                </a:solidFill>
                <a:latin typeface="Arial"/>
              </a:rPr>
              <a:t>.</a:t>
            </a:r>
            <a:endParaRPr lang="en-CA" sz="2400" b="0" strike="noStrike" spc="-1">
              <a:latin typeface="Arial"/>
            </a:endParaRPr>
          </a:p>
          <a:p>
            <a:pPr>
              <a:lnSpc>
                <a:spcPct val="90000"/>
              </a:lnSpc>
              <a:spcBef>
                <a:spcPts val="1417"/>
              </a:spcBef>
              <a:buNone/>
            </a:pPr>
            <a:r>
              <a:rPr lang="en-US" sz="2400" b="0" strike="noStrike" spc="-1">
                <a:solidFill>
                  <a:srgbClr val="000000"/>
                </a:solidFill>
                <a:latin typeface="Arial"/>
              </a:rPr>
              <a:t>Run additional </a:t>
            </a:r>
            <a:r>
              <a:rPr lang="en-US" sz="2400" b="0" strike="noStrike" spc="-1">
                <a:solidFill>
                  <a:srgbClr val="CC0000"/>
                </a:solidFill>
                <a:latin typeface="Arial"/>
              </a:rPr>
              <a:t>diagnostics tests</a:t>
            </a:r>
            <a:r>
              <a:rPr lang="en-US" sz="2400" b="0" strike="noStrike" spc="-1">
                <a:solidFill>
                  <a:srgbClr val="000000"/>
                </a:solidFill>
                <a:latin typeface="Arial"/>
              </a:rPr>
              <a:t> and produce reports.</a:t>
            </a:r>
            <a:endParaRPr lang="en-CA" sz="2400" b="0" strike="noStrike" spc="-1">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PlaceHolder 1"/>
          <p:cNvSpPr>
            <a:spLocks noGrp="1"/>
          </p:cNvSpPr>
          <p:nvPr>
            <p:ph type="title"/>
          </p:nvPr>
        </p:nvSpPr>
        <p:spPr>
          <a:xfrm>
            <a:off x="360000" y="273600"/>
            <a:ext cx="11520000" cy="1144080"/>
          </a:xfrm>
          <a:prstGeom prst="rect">
            <a:avLst/>
          </a:prstGeom>
          <a:noFill/>
          <a:ln w="0">
            <a:noFill/>
          </a:ln>
        </p:spPr>
        <p:txBody>
          <a:bodyPr lIns="0" tIns="0" rIns="0" bIns="0" anchor="ctr">
            <a:noAutofit/>
          </a:bodyPr>
          <a:lstStyle/>
          <a:p>
            <a:pPr algn="ctr">
              <a:lnSpc>
                <a:spcPct val="100000"/>
              </a:lnSpc>
              <a:buNone/>
            </a:pPr>
            <a:r>
              <a:rPr lang="en-US" sz="5200" b="0" strike="noStrike" spc="-1">
                <a:solidFill>
                  <a:srgbClr val="000000"/>
                </a:solidFill>
                <a:latin typeface="Arial"/>
              </a:rPr>
              <a:t>How do we do search on these sites?</a:t>
            </a:r>
            <a:endParaRPr lang="en-CA" sz="5200" b="0" strike="noStrike" spc="-1">
              <a:solidFill>
                <a:srgbClr val="000000"/>
              </a:solidFill>
              <a:latin typeface="Arial"/>
            </a:endParaRPr>
          </a:p>
        </p:txBody>
      </p:sp>
      <p:sp>
        <p:nvSpPr>
          <p:cNvPr id="1427" name="PlaceHolder 2"/>
          <p:cNvSpPr>
            <a:spLocks noGrp="1"/>
          </p:cNvSpPr>
          <p:nvPr>
            <p:ph/>
          </p:nvPr>
        </p:nvSpPr>
        <p:spPr>
          <a:xfrm>
            <a:off x="609480" y="1944000"/>
            <a:ext cx="10971720" cy="37810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400" b="0" strike="noStrike" spc="-1">
                <a:solidFill>
                  <a:srgbClr val="000000"/>
                </a:solidFill>
                <a:latin typeface="Arial"/>
              </a:rPr>
              <a:t>We wrote a staticSearch engine that does not require anything server-side except a web server:</a:t>
            </a:r>
            <a:br>
              <a:rPr sz="2400"/>
            </a:br>
            <a:br>
              <a:rPr sz="2400"/>
            </a:br>
            <a:r>
              <a:rPr lang="en-US" sz="2400" b="0" strike="noStrike" spc="-1">
                <a:solidFill>
                  <a:srgbClr val="C9211E"/>
                </a:solidFill>
                <a:latin typeface="Arial"/>
              </a:rPr>
              <a:t>https://github.com/projectEndings/staticSearch</a:t>
            </a:r>
            <a:br>
              <a:rPr sz="2400"/>
            </a:br>
            <a:br>
              <a:rPr sz="2400"/>
            </a:br>
            <a:r>
              <a:rPr lang="en-US" sz="2400" b="0" strike="noStrike" spc="-1">
                <a:solidFill>
                  <a:srgbClr val="000000"/>
                </a:solidFill>
                <a:latin typeface="Arial"/>
                <a:ea typeface="DejaVu Sans"/>
              </a:rPr>
              <a:t>It supports stemming, wildcards, phrasal searches, and metadata filters. Try it out:</a:t>
            </a:r>
            <a:br>
              <a:rPr sz="2400"/>
            </a:br>
            <a:endParaRPr lang="en-CA" sz="24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400" b="0" strike="noStrike" spc="-1">
                <a:solidFill>
                  <a:srgbClr val="CC0000"/>
                </a:solidFill>
                <a:latin typeface="Arial"/>
                <a:ea typeface="DejaVu Sans"/>
              </a:rPr>
              <a:t>https://bcgenesis.uvic.ca/search.html</a:t>
            </a:r>
            <a:endParaRPr lang="en-CA" sz="2400" b="0" strike="noStrike" spc="-1">
              <a:latin typeface="Arial"/>
            </a:endParaRPr>
          </a:p>
          <a:p>
            <a:pPr>
              <a:lnSpc>
                <a:spcPct val="90000"/>
              </a:lnSpc>
              <a:spcBef>
                <a:spcPts val="1417"/>
              </a:spcBef>
              <a:buNone/>
            </a:pPr>
            <a:endParaRPr lang="en-CA" sz="28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3" name="PlaceHolder 1"/>
          <p:cNvSpPr>
            <a:spLocks noGrp="1"/>
          </p:cNvSpPr>
          <p:nvPr>
            <p:ph type="title"/>
          </p:nvPr>
        </p:nvSpPr>
        <p:spPr>
          <a:xfrm>
            <a:off x="248400" y="3960"/>
            <a:ext cx="40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CA" sz="5200" b="0" strike="noStrike" spc="-1">
              <a:solidFill>
                <a:srgbClr val="000000"/>
              </a:solidFill>
              <a:latin typeface="Arial"/>
            </a:endParaRPr>
          </a:p>
        </p:txBody>
      </p:sp>
      <p:sp>
        <p:nvSpPr>
          <p:cNvPr id="1334" name="PlaceHolder 2"/>
          <p:cNvSpPr>
            <a:spLocks noGrp="1"/>
          </p:cNvSpPr>
          <p:nvPr>
            <p:ph/>
          </p:nvPr>
        </p:nvSpPr>
        <p:spPr>
          <a:xfrm>
            <a:off x="180000" y="1449720"/>
            <a:ext cx="4318560" cy="43088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made websites mostly to support language teaching.​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build lots of interactive exercises using HTML, CSS and JavaScript.​</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Most of these sites have never been updated – see for example:​</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2"/>
              </a:rPr>
              <a:t>web.uvic.ca/hrd/indonesian/​</a:t>
            </a:r>
            <a:endParaRPr lang="en-CA" sz="2400" b="0" strike="noStrike" spc="-1">
              <a:latin typeface="Arial"/>
            </a:endParaRPr>
          </a:p>
          <a:p>
            <a:pPr marL="228600" indent="-228600">
              <a:lnSpc>
                <a:spcPct val="90000"/>
              </a:lnSpc>
              <a:spcBef>
                <a:spcPts val="1001"/>
              </a:spcBef>
              <a:buNone/>
              <a:tabLst>
                <a:tab pos="0" algn="l"/>
              </a:tabLst>
            </a:pPr>
            <a:endParaRPr lang="en-CA" sz="2400" b="0" strike="noStrike" spc="-1">
              <a:latin typeface="Arial"/>
            </a:endParaRPr>
          </a:p>
        </p:txBody>
      </p:sp>
      <p:pic>
        <p:nvPicPr>
          <p:cNvPr id="1335" name="Picture 1253"/>
          <p:cNvPicPr/>
          <p:nvPr/>
        </p:nvPicPr>
        <p:blipFill>
          <a:blip r:embed="rId3"/>
          <a:stretch/>
        </p:blipFill>
        <p:spPr>
          <a:xfrm>
            <a:off x="4500000" y="3960"/>
            <a:ext cx="7690680" cy="6856200"/>
          </a:xfrm>
          <a:prstGeom prst="rect">
            <a:avLst/>
          </a:prstGeom>
          <a:ln w="0">
            <a:noFill/>
          </a:ln>
        </p:spPr>
      </p:pic>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12FCF-A98D-8316-7B78-C100FC7B87FC}"/>
              </a:ext>
            </a:extLst>
          </p:cNvPr>
          <p:cNvSpPr>
            <a:spLocks noGrp="1"/>
          </p:cNvSpPr>
          <p:nvPr>
            <p:ph type="title"/>
          </p:nvPr>
        </p:nvSpPr>
        <p:spPr>
          <a:xfrm>
            <a:off x="1187214" y="4527733"/>
            <a:ext cx="10972080" cy="1144440"/>
          </a:xfrm>
        </p:spPr>
        <p:txBody>
          <a:bodyPr/>
          <a:lstStyle/>
          <a:p>
            <a:r>
              <a:rPr lang="en-CA" sz="2800" dirty="0"/>
              <a:t>https://endings.uvic.ca/compliance.html</a:t>
            </a:r>
          </a:p>
        </p:txBody>
      </p:sp>
      <p:sp>
        <p:nvSpPr>
          <p:cNvPr id="3" name="Subtitle 2">
            <a:extLst>
              <a:ext uri="{FF2B5EF4-FFF2-40B4-BE49-F238E27FC236}">
                <a16:creationId xmlns:a16="http://schemas.microsoft.com/office/drawing/2014/main" id="{97F1FAC6-4E9E-E5AB-2DF6-FFD9A9234B0E}"/>
              </a:ext>
            </a:extLst>
          </p:cNvPr>
          <p:cNvSpPr>
            <a:spLocks noGrp="1"/>
          </p:cNvSpPr>
          <p:nvPr>
            <p:ph type="subTitle"/>
          </p:nvPr>
        </p:nvSpPr>
        <p:spPr>
          <a:xfrm>
            <a:off x="609480" y="1604520"/>
            <a:ext cx="10972080" cy="2984105"/>
          </a:xfrm>
        </p:spPr>
        <p:txBody>
          <a:bodyPr/>
          <a:lstStyle/>
          <a:p>
            <a:endParaRPr lang="en-CA" dirty="0"/>
          </a:p>
        </p:txBody>
      </p:sp>
      <p:pic>
        <p:nvPicPr>
          <p:cNvPr id="5" name="Picture 4">
            <a:extLst>
              <a:ext uri="{FF2B5EF4-FFF2-40B4-BE49-F238E27FC236}">
                <a16:creationId xmlns:a16="http://schemas.microsoft.com/office/drawing/2014/main" id="{955063AC-8ABC-EC46-841F-3EFF547C1C8D}"/>
              </a:ext>
            </a:extLst>
          </p:cNvPr>
          <p:cNvPicPr>
            <a:picLocks noChangeAspect="1"/>
          </p:cNvPicPr>
          <p:nvPr/>
        </p:nvPicPr>
        <p:blipFill>
          <a:blip r:embed="rId2"/>
          <a:stretch>
            <a:fillRect/>
          </a:stretch>
        </p:blipFill>
        <p:spPr>
          <a:xfrm>
            <a:off x="0" y="1096736"/>
            <a:ext cx="12192000" cy="2179021"/>
          </a:xfrm>
          <a:prstGeom prst="rect">
            <a:avLst/>
          </a:prstGeom>
        </p:spPr>
      </p:pic>
    </p:spTree>
    <p:extLst>
      <p:ext uri="{BB962C8B-B14F-4D97-AF65-F5344CB8AC3E}">
        <p14:creationId xmlns:p14="http://schemas.microsoft.com/office/powerpoint/2010/main" val="3537286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8" name="PlaceHolder 1"/>
          <p:cNvSpPr>
            <a:spLocks noGrp="1"/>
          </p:cNvSpPr>
          <p:nvPr>
            <p:ph/>
          </p:nvPr>
        </p:nvSpPr>
        <p:spPr>
          <a:xfrm>
            <a:off x="609480" y="1417680"/>
            <a:ext cx="10971720" cy="432000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endParaRPr lang="en-CA" sz="1400" b="0" strike="noStrike" spc="-1">
              <a:latin typeface="Arial"/>
            </a:endParaRPr>
          </a:p>
          <a:p>
            <a:pPr>
              <a:lnSpc>
                <a:spcPct val="100000"/>
              </a:lnSpc>
              <a:spcBef>
                <a:spcPts val="927"/>
              </a:spcBef>
              <a:spcAft>
                <a:spcPts val="567"/>
              </a:spcAft>
              <a:buNone/>
              <a:tabLst>
                <a:tab pos="0" algn="l"/>
              </a:tabLst>
            </a:pPr>
            <a:r>
              <a:rPr lang="en-CA" sz="2400" b="0" strike="noStrike" spc="-1">
                <a:solidFill>
                  <a:srgbClr val="000000"/>
                </a:solidFill>
                <a:latin typeface="Arial"/>
                <a:ea typeface="Arial"/>
              </a:rPr>
              <a:t>Digital editions must be citable with the precision and reliability of print editions.</a:t>
            </a:r>
            <a:endParaRPr lang="en-CA" sz="2400" b="0" strike="noStrike" spc="-1">
              <a:latin typeface="Arial"/>
              <a:ea typeface="Noto Sans CJK SC"/>
            </a:endParaRPr>
          </a:p>
          <a:p>
            <a:pPr>
              <a:lnSpc>
                <a:spcPct val="100000"/>
              </a:lnSpc>
              <a:spcBef>
                <a:spcPts val="1568"/>
              </a:spcBef>
              <a:spcAft>
                <a:spcPts val="567"/>
              </a:spcAft>
              <a:buNone/>
              <a:tabLst>
                <a:tab pos="0" algn="l"/>
              </a:tabLst>
            </a:pPr>
            <a:r>
              <a:rPr lang="en-CA" sz="2400" b="0" strike="noStrike" spc="-1">
                <a:solidFill>
                  <a:srgbClr val="000000"/>
                </a:solidFill>
                <a:latin typeface="Arial"/>
                <a:ea typeface="Arial"/>
              </a:rPr>
              <a:t>Cited materials must persist and remain accessible without maintenance.</a:t>
            </a:r>
            <a:endParaRPr lang="en-CA" sz="2400" b="0" strike="noStrike" spc="-1">
              <a:latin typeface="Arial"/>
              <a:ea typeface="Noto Sans CJK SC"/>
            </a:endParaRPr>
          </a:p>
          <a:p>
            <a:pPr>
              <a:lnSpc>
                <a:spcPct val="100000"/>
              </a:lnSpc>
              <a:spcBef>
                <a:spcPts val="1001"/>
              </a:spcBef>
              <a:buNone/>
              <a:tabLst>
                <a:tab pos="0" algn="l"/>
              </a:tabLst>
            </a:pPr>
            <a:endParaRPr lang="en-CA" sz="2400" b="0" strike="noStrike" spc="-1">
              <a:latin typeface="Arial"/>
            </a:endParaRPr>
          </a:p>
          <a:p>
            <a:pPr marL="228600" indent="-228600" algn="ctr">
              <a:lnSpc>
                <a:spcPct val="100000"/>
              </a:lnSpc>
              <a:spcBef>
                <a:spcPts val="360"/>
              </a:spcBef>
              <a:buNone/>
              <a:tabLst>
                <a:tab pos="0" algn="l"/>
              </a:tabLst>
            </a:pPr>
            <a:r>
              <a:rPr lang="en-CA" sz="2400" b="0" strike="noStrike" spc="-1">
                <a:solidFill>
                  <a:srgbClr val="000000"/>
                </a:solidFill>
                <a:latin typeface="Arial"/>
                <a:ea typeface="Arial"/>
              </a:rPr>
              <a:t>So:</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a:lnSpc>
                <a:spcPct val="100000"/>
              </a:lnSpc>
              <a:spcBef>
                <a:spcPts val="927"/>
              </a:spcBef>
              <a:spcAft>
                <a:spcPts val="567"/>
              </a:spcAft>
              <a:buNone/>
              <a:tabLst>
                <a:tab pos="0" algn="l"/>
              </a:tabLst>
            </a:pPr>
            <a:r>
              <a:rPr lang="en-CA" sz="2400" b="0" strike="noStrike" spc="-1">
                <a:solidFill>
                  <a:srgbClr val="000000"/>
                </a:solidFill>
                <a:latin typeface="Arial"/>
                <a:ea typeface="Arial"/>
              </a:rPr>
              <a:t>For scholars, we must make coherent, consistent, complete, identifiable editions.</a:t>
            </a:r>
            <a:endParaRPr lang="en-CA" sz="2400" b="0" strike="noStrike" spc="-1">
              <a:latin typeface="Arial"/>
              <a:ea typeface="Noto Sans CJK SC"/>
            </a:endParaRPr>
          </a:p>
          <a:p>
            <a:pPr>
              <a:lnSpc>
                <a:spcPct val="100000"/>
              </a:lnSpc>
              <a:spcBef>
                <a:spcPts val="927"/>
              </a:spcBef>
              <a:spcAft>
                <a:spcPts val="567"/>
              </a:spcAft>
              <a:buNone/>
              <a:tabLst>
                <a:tab pos="0" algn="l"/>
              </a:tabLst>
            </a:pPr>
            <a:r>
              <a:rPr lang="en-CA" sz="2400" b="0" strike="noStrike" spc="-1">
                <a:solidFill>
                  <a:srgbClr val="000000"/>
                </a:solidFill>
                <a:latin typeface="Arial"/>
                <a:ea typeface="Arial"/>
              </a:rPr>
              <a:t>For developers, we must eliminate maintenance, technical debt, and vulnerability.</a:t>
            </a:r>
            <a:endParaRPr lang="en-CA" sz="2400" b="0" strike="noStrike" spc="-1">
              <a:latin typeface="Arial"/>
              <a:ea typeface="Noto Sans CJK SC"/>
            </a:endParaRPr>
          </a:p>
          <a:p>
            <a:pPr marL="457200" indent="-341640">
              <a:lnSpc>
                <a:spcPct val="150000"/>
              </a:lnSpc>
              <a:spcBef>
                <a:spcPts val="360"/>
              </a:spcBef>
              <a:buClr>
                <a:srgbClr val="000000"/>
              </a:buClr>
              <a:buFont typeface="Arial"/>
              <a:buChar char="•"/>
              <a:tabLst>
                <a:tab pos="0" algn="l"/>
              </a:tabLst>
            </a:pPr>
            <a:endParaRPr lang="en-CA" sz="255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
        <p:nvSpPr>
          <p:cNvPr id="1429" name="PlaceHolder 2"/>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90000"/>
              </a:lnSpc>
              <a:buNone/>
            </a:pPr>
            <a:r>
              <a:rPr lang="en-US" sz="5200" b="0" strike="noStrike" spc="-1">
                <a:solidFill>
                  <a:srgbClr val="000000"/>
                </a:solidFill>
                <a:latin typeface="Arial"/>
              </a:rPr>
              <a:t>Summary</a:t>
            </a:r>
            <a:endParaRPr lang="en-CA" sz="5200" b="0" strike="noStrike" spc="-1">
              <a:latin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0" name="PlaceHolder 1"/>
          <p:cNvSpPr>
            <a:spLocks noGrp="1"/>
          </p:cNvSpPr>
          <p:nvPr>
            <p:ph/>
          </p:nvPr>
        </p:nvSpPr>
        <p:spPr>
          <a:xfrm>
            <a:off x="609480" y="1604520"/>
            <a:ext cx="10971720" cy="3976560"/>
          </a:xfrm>
          <a:prstGeom prst="rect">
            <a:avLst/>
          </a:prstGeom>
          <a:noFill/>
          <a:ln w="0">
            <a:noFill/>
          </a:ln>
        </p:spPr>
        <p:txBody>
          <a:bodyPr lIns="0" tIns="0" rIns="0" bIns="0" anchor="t">
            <a:normAutofit/>
          </a:bodyPr>
          <a:lstStyle/>
          <a:p>
            <a:pPr marL="228600" indent="-228600">
              <a:lnSpc>
                <a:spcPct val="100000"/>
              </a:lnSpc>
              <a:spcBef>
                <a:spcPts val="360"/>
              </a:spcBef>
              <a:buNone/>
              <a:tabLst>
                <a:tab pos="0" algn="l"/>
              </a:tabLst>
            </a:pPr>
            <a:r>
              <a:rPr lang="en-CA" sz="2400" b="0" strike="noStrike" spc="-1">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lang="en-CA" sz="2400" b="0" strike="noStrike" spc="-1">
              <a:latin typeface="Arial"/>
            </a:endParaRPr>
          </a:p>
          <a:p>
            <a:pPr marL="228600" indent="-228600">
              <a:lnSpc>
                <a:spcPct val="100000"/>
              </a:lnSpc>
              <a:spcBef>
                <a:spcPts val="360"/>
              </a:spcBef>
              <a:buNone/>
              <a:tabLst>
                <a:tab pos="0" algn="l"/>
              </a:tabLst>
            </a:pP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Faculty of Humanities</a:t>
            </a: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University of Victoria Libraries</a:t>
            </a:r>
            <a:endParaRPr lang="en-CA" sz="2400" b="0" strike="noStrike" spc="-1">
              <a:latin typeface="Arial"/>
            </a:endParaRPr>
          </a:p>
          <a:p>
            <a:pPr marL="228600" indent="-228600">
              <a:lnSpc>
                <a:spcPct val="100000"/>
              </a:lnSpc>
              <a:spcBef>
                <a:spcPts val="360"/>
              </a:spcBef>
              <a:buNone/>
              <a:tabLst>
                <a:tab pos="0" algn="l"/>
              </a:tabLst>
            </a:pPr>
            <a:r>
              <a:rPr lang="en-CA" sz="2400" b="0" strike="noStrike" spc="-1">
                <a:solidFill>
                  <a:srgbClr val="000000"/>
                </a:solidFill>
                <a:latin typeface="Arial"/>
                <a:ea typeface="Arial"/>
              </a:rPr>
              <a:t>Social Sciences and Research Council of Canada</a:t>
            </a:r>
            <a:endParaRPr lang="en-CA" sz="2400" b="0" strike="noStrike" spc="-1">
              <a:latin typeface="Arial"/>
            </a:endParaRPr>
          </a:p>
          <a:p>
            <a:pPr marL="228600" indent="-228600">
              <a:lnSpc>
                <a:spcPct val="100000"/>
              </a:lnSpc>
              <a:spcBef>
                <a:spcPts val="360"/>
              </a:spcBef>
              <a:buNone/>
              <a:tabLst>
                <a:tab pos="0" algn="l"/>
              </a:tabLst>
            </a:pPr>
            <a:endParaRPr lang="en-CA" sz="1400" b="0" strike="noStrike" spc="-1">
              <a:latin typeface="Arial"/>
            </a:endParaRPr>
          </a:p>
        </p:txBody>
      </p:sp>
      <p:sp>
        <p:nvSpPr>
          <p:cNvPr id="1431" name="PlaceHolder 2"/>
          <p:cNvSpPr>
            <a:spLocks noGrp="1"/>
          </p:cNvSpPr>
          <p:nvPr>
            <p:ph type="title"/>
          </p:nvPr>
        </p:nvSpPr>
        <p:spPr>
          <a:xfrm>
            <a:off x="609480" y="273600"/>
            <a:ext cx="10971720" cy="1144080"/>
          </a:xfrm>
          <a:prstGeom prst="rect">
            <a:avLst/>
          </a:prstGeom>
          <a:noFill/>
          <a:ln w="0">
            <a:noFill/>
          </a:ln>
        </p:spPr>
        <p:txBody>
          <a:bodyPr lIns="0" tIns="0" rIns="0" bIns="0" anchor="ctr">
            <a:normAutofit/>
          </a:bodyPr>
          <a:lstStyle/>
          <a:p>
            <a:pPr algn="ctr">
              <a:lnSpc>
                <a:spcPct val="100000"/>
              </a:lnSpc>
              <a:buNone/>
              <a:tabLst>
                <a:tab pos="0" algn="l"/>
              </a:tabLst>
            </a:pPr>
            <a:r>
              <a:rPr lang="en-CA" sz="5200" b="0" strike="noStrike" spc="-1">
                <a:solidFill>
                  <a:srgbClr val="000000"/>
                </a:solidFill>
                <a:latin typeface="Arial"/>
                <a:ea typeface="Arial"/>
              </a:rPr>
              <a:t>Thanks</a:t>
            </a:r>
            <a:endParaRPr lang="en-CA" sz="5200" b="0" strike="noStrike" spc="-1">
              <a:solidFill>
                <a:srgbClr val="000000"/>
              </a:solidFill>
              <a:latin typeface="Arial"/>
            </a:endParaRPr>
          </a:p>
        </p:txBody>
      </p:sp>
      <p:pic>
        <p:nvPicPr>
          <p:cNvPr id="1432" name="Google Shape;330;p 2"/>
          <p:cNvPicPr/>
          <p:nvPr/>
        </p:nvPicPr>
        <p:blipFill>
          <a:blip r:embed="rId2"/>
          <a:stretch/>
        </p:blipFill>
        <p:spPr>
          <a:xfrm>
            <a:off x="1015920" y="4946400"/>
            <a:ext cx="10158840" cy="900360"/>
          </a:xfrm>
          <a:prstGeom prst="rect">
            <a:avLst/>
          </a:prstGeom>
          <a:ln w="0">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 name="PlaceHolder 1"/>
          <p:cNvSpPr>
            <a:spLocks noGrp="1"/>
          </p:cNvSpPr>
          <p:nvPr>
            <p:ph type="title"/>
          </p:nvPr>
        </p:nvSpPr>
        <p:spPr>
          <a:xfrm>
            <a:off x="609480" y="273600"/>
            <a:ext cx="10971720" cy="1144080"/>
          </a:xfrm>
          <a:prstGeom prst="rect">
            <a:avLst/>
          </a:prstGeom>
          <a:noFill/>
          <a:ln w="0">
            <a:noFill/>
          </a:ln>
        </p:spPr>
        <p:txBody>
          <a:bodyPr lIns="0" tIns="0" rIns="0" bIns="0" anchor="ctr">
            <a:noAutofit/>
          </a:bodyPr>
          <a:lstStyle/>
          <a:p>
            <a:pPr algn="ctr">
              <a:lnSpc>
                <a:spcPct val="100000"/>
              </a:lnSpc>
              <a:buNone/>
            </a:pPr>
            <a:r>
              <a:rPr lang="en-US" sz="4000" b="0" strike="noStrike" spc="-1">
                <a:solidFill>
                  <a:srgbClr val="000000"/>
                </a:solidFill>
                <a:latin typeface="Arial"/>
              </a:rPr>
              <a:t>APPENDIX: How the staticSearch engine works</a:t>
            </a:r>
            <a:endParaRPr lang="en-CA" sz="4000" b="0" strike="noStrike" spc="-1">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You have:</a:t>
            </a:r>
            <a:endParaRPr lang="en-CA" sz="1800" b="0" strike="noStrike" spc="-1">
              <a:latin typeface="Arial"/>
            </a:endParaRPr>
          </a:p>
        </p:txBody>
      </p:sp>
      <p:sp>
        <p:nvSpPr>
          <p:cNvPr id="1435" name="PlaceHolder 2"/>
          <p:cNvSpPr>
            <a:spLocks noGrp="1"/>
          </p:cNvSpPr>
          <p:nvPr>
            <p:ph/>
          </p:nvPr>
        </p:nvSpPr>
        <p:spPr>
          <a:xfrm>
            <a:off x="609480" y="2351160"/>
            <a:ext cx="6705360" cy="3229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A collection of HTML files</a:t>
            </a:r>
            <a:endParaRPr lang="en-CA" sz="28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All well-formed &amp; valid XHTML</a:t>
            </a:r>
            <a:endParaRPr lang="en-CA" sz="2800" b="0" strike="noStrike" spc="-1">
              <a:latin typeface="Arial"/>
            </a:endParaRPr>
          </a:p>
        </p:txBody>
      </p:sp>
      <p:pic>
        <p:nvPicPr>
          <p:cNvPr id="1436" name="Picture 1435"/>
          <p:cNvPicPr/>
          <p:nvPr/>
        </p:nvPicPr>
        <p:blipFill>
          <a:blip r:embed="rId3"/>
          <a:stretch/>
        </p:blipFill>
        <p:spPr>
          <a:xfrm>
            <a:off x="7987320" y="2176920"/>
            <a:ext cx="2810880" cy="3979440"/>
          </a:xfrm>
          <a:prstGeom prst="rect">
            <a:avLst/>
          </a:prstGeom>
          <a:ln w="0">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You add:</a:t>
            </a:r>
            <a:endParaRPr lang="en-CA" sz="1800" b="0" strike="noStrike" spc="-1">
              <a:latin typeface="Arial"/>
            </a:endParaRPr>
          </a:p>
        </p:txBody>
      </p:sp>
      <p:sp>
        <p:nvSpPr>
          <p:cNvPr id="1438" name="PlaceHolder 2"/>
          <p:cNvSpPr>
            <a:spLocks noGrp="1"/>
          </p:cNvSpPr>
          <p:nvPr>
            <p:ph/>
          </p:nvPr>
        </p:nvSpPr>
        <p:spPr>
          <a:xfrm>
            <a:off x="4963680" y="1604520"/>
            <a:ext cx="66178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An HTML search page containing a special div:</a:t>
            </a:r>
            <a:br>
              <a:rPr sz="2800"/>
            </a:br>
            <a:r>
              <a:rPr lang="en-US" sz="2800" b="0" strike="noStrike" spc="-1">
                <a:solidFill>
                  <a:srgbClr val="000000"/>
                </a:solidFill>
                <a:latin typeface="Arial"/>
              </a:rPr>
              <a:t> </a:t>
            </a:r>
            <a:endParaRPr lang="en-CA" sz="2800" b="0" strike="noStrike" spc="-1">
              <a:latin typeface="Arial"/>
            </a:endParaRPr>
          </a:p>
          <a:p>
            <a:pPr>
              <a:lnSpc>
                <a:spcPct val="90000"/>
              </a:lnSpc>
              <a:spcBef>
                <a:spcPts val="1417"/>
              </a:spcBef>
              <a:buNone/>
            </a:pPr>
            <a:r>
              <a:rPr lang="en-US" sz="3200" b="0" strike="noStrike" spc="-1">
                <a:solidFill>
                  <a:srgbClr val="000096"/>
                </a:solidFill>
                <a:latin typeface="Arial"/>
                <a:ea typeface="AR PL SungtiL GB"/>
              </a:rPr>
              <a:t>&lt;div</a:t>
            </a:r>
            <a:r>
              <a:rPr lang="en-US" sz="3200" b="0" strike="noStrike" spc="-1">
                <a:solidFill>
                  <a:srgbClr val="F5844C"/>
                </a:solidFill>
                <a:latin typeface="Arial"/>
                <a:ea typeface="AR PL SungtiL GB"/>
              </a:rPr>
              <a:t> id</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a:t>
            </a:r>
            <a:r>
              <a:rPr lang="en-US" sz="3200" b="0" strike="noStrike" spc="-1">
                <a:solidFill>
                  <a:srgbClr val="000096"/>
                </a:solidFill>
                <a:latin typeface="Arial"/>
                <a:ea typeface="AR PL SungtiL GB"/>
              </a:rPr>
              <a:t>&gt;&lt;/div&gt;</a:t>
            </a:r>
            <a:endParaRPr lang="en-CA" sz="3200" b="0" strike="noStrike" spc="-1">
              <a:latin typeface="Arial"/>
            </a:endParaRPr>
          </a:p>
        </p:txBody>
      </p:sp>
      <p:pic>
        <p:nvPicPr>
          <p:cNvPr id="1439" name="Picture 1438"/>
          <p:cNvPicPr/>
          <p:nvPr/>
        </p:nvPicPr>
        <p:blipFill>
          <a:blip r:embed="rId3"/>
          <a:stretch/>
        </p:blipFill>
        <p:spPr>
          <a:xfrm>
            <a:off x="717120" y="1737720"/>
            <a:ext cx="3201480" cy="453204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You add:</a:t>
            </a:r>
            <a:endParaRPr lang="en-CA" sz="1800" b="0" strike="noStrike" spc="-1">
              <a:latin typeface="Arial"/>
            </a:endParaRPr>
          </a:p>
        </p:txBody>
      </p:sp>
      <p:sp>
        <p:nvSpPr>
          <p:cNvPr id="1441" name="PlaceHolder 2"/>
          <p:cNvSpPr>
            <a:spLocks noGrp="1"/>
          </p:cNvSpPr>
          <p:nvPr>
            <p:ph/>
          </p:nvPr>
        </p:nvSpPr>
        <p:spPr>
          <a:xfrm>
            <a:off x="609480" y="2351160"/>
            <a:ext cx="6705360" cy="3229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Some metadata elements to support search filters:</a:t>
            </a:r>
            <a:br>
              <a:rPr sz="2800"/>
            </a:br>
            <a:br>
              <a:rPr sz="2800"/>
            </a:br>
            <a:r>
              <a:rPr lang="en-US" sz="3200" b="0" strike="noStrike" spc="-1">
                <a:solidFill>
                  <a:srgbClr val="000096"/>
                </a:solidFill>
                <a:latin typeface="Arial"/>
                <a:ea typeface="AR PL SungtiL GB"/>
              </a:rPr>
              <a:t>&lt;meta</a:t>
            </a:r>
            <a:r>
              <a:rPr lang="en-US" sz="3200" b="0" strike="noStrike" spc="-1">
                <a:solidFill>
                  <a:srgbClr val="F5844C"/>
                </a:solidFill>
                <a:latin typeface="Arial"/>
                <a:ea typeface="AR PL SungtiL GB"/>
              </a:rPr>
              <a:t> name</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"Document type"</a:t>
            </a:r>
            <a:r>
              <a:rPr lang="en-US" sz="3200" b="0" strike="noStrike" spc="-1">
                <a:solidFill>
                  <a:srgbClr val="F5844C"/>
                </a:solidFill>
                <a:latin typeface="Arial"/>
                <a:ea typeface="AR PL SungtiL GB"/>
              </a:rPr>
              <a:t> class</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"staticSearch.desc"</a:t>
            </a:r>
            <a:r>
              <a:rPr lang="en-US" sz="3200" b="0" strike="noStrike" spc="-1">
                <a:solidFill>
                  <a:srgbClr val="F5844C"/>
                </a:solidFill>
                <a:latin typeface="Arial"/>
                <a:ea typeface="AR PL SungtiL GB"/>
              </a:rPr>
              <a:t> content</a:t>
            </a:r>
            <a:r>
              <a:rPr lang="en-US" sz="3200" b="0" strike="noStrike" spc="-1">
                <a:solidFill>
                  <a:srgbClr val="FF8040"/>
                </a:solidFill>
                <a:latin typeface="Arial"/>
                <a:ea typeface="AR PL SungtiL GB"/>
              </a:rPr>
              <a:t>=</a:t>
            </a:r>
            <a:r>
              <a:rPr lang="en-US" sz="3200" b="0" strike="noStrike" spc="-1">
                <a:solidFill>
                  <a:srgbClr val="993300"/>
                </a:solidFill>
                <a:latin typeface="Arial"/>
                <a:ea typeface="AR PL SungtiL GB"/>
              </a:rPr>
              <a:t>"Poems"</a:t>
            </a:r>
            <a:r>
              <a:rPr lang="en-US" sz="3200" b="0" strike="noStrike" spc="-1">
                <a:solidFill>
                  <a:srgbClr val="F5844C"/>
                </a:solidFill>
                <a:latin typeface="Arial"/>
                <a:ea typeface="AR PL SungtiL GB"/>
              </a:rPr>
              <a:t> </a:t>
            </a:r>
            <a:r>
              <a:rPr lang="en-US" sz="3200" b="0" strike="noStrike" spc="-1">
                <a:solidFill>
                  <a:srgbClr val="000000"/>
                </a:solidFill>
                <a:latin typeface="Arial"/>
                <a:ea typeface="AR PL SungtiL GB"/>
              </a:rPr>
              <a:t>/&gt;</a:t>
            </a:r>
            <a:endParaRPr lang="en-CA" sz="3200" b="0" strike="noStrike" spc="-1">
              <a:latin typeface="Arial"/>
            </a:endParaRPr>
          </a:p>
        </p:txBody>
      </p:sp>
      <p:pic>
        <p:nvPicPr>
          <p:cNvPr id="1442" name="Picture 1441"/>
          <p:cNvPicPr/>
          <p:nvPr/>
        </p:nvPicPr>
        <p:blipFill>
          <a:blip r:embed="rId3"/>
          <a:stretch/>
        </p:blipFill>
        <p:spPr>
          <a:xfrm>
            <a:off x="7987320" y="2176920"/>
            <a:ext cx="2810880" cy="3979440"/>
          </a:xfrm>
          <a:prstGeom prst="rect">
            <a:avLst/>
          </a:prstGeom>
          <a:ln w="0">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You create:</a:t>
            </a:r>
            <a:endParaRPr lang="en-CA" sz="1800" b="0" strike="noStrike" spc="-1">
              <a:latin typeface="Arial"/>
            </a:endParaRPr>
          </a:p>
        </p:txBody>
      </p:sp>
      <p:sp>
        <p:nvSpPr>
          <p:cNvPr id="1444" name="PlaceHolder 2"/>
          <p:cNvSpPr>
            <a:spLocks noGrp="1"/>
          </p:cNvSpPr>
          <p:nvPr>
            <p:ph/>
          </p:nvPr>
        </p:nvSpPr>
        <p:spPr>
          <a:xfrm>
            <a:off x="5312160" y="2002680"/>
            <a:ext cx="6269400" cy="357840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A configuration file (XML) to specify the features and constraints for your search engine</a:t>
            </a:r>
            <a:endParaRPr lang="en-CA" sz="2800" b="0" strike="noStrike" spc="-1">
              <a:latin typeface="Arial"/>
            </a:endParaRPr>
          </a:p>
        </p:txBody>
      </p:sp>
      <p:pic>
        <p:nvPicPr>
          <p:cNvPr id="1445" name="Picture 1444"/>
          <p:cNvPicPr/>
          <p:nvPr/>
        </p:nvPicPr>
        <p:blipFill>
          <a:blip r:embed="rId3"/>
          <a:stretch/>
        </p:blipFill>
        <p:spPr>
          <a:xfrm>
            <a:off x="1547280" y="1911960"/>
            <a:ext cx="2893680" cy="409644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6" name="Picture 1445"/>
          <p:cNvPicPr/>
          <p:nvPr/>
        </p:nvPicPr>
        <p:blipFill>
          <a:blip r:embed="rId3"/>
          <a:stretch/>
        </p:blipFill>
        <p:spPr>
          <a:xfrm>
            <a:off x="1252080" y="-3600"/>
            <a:ext cx="9694440" cy="6857280"/>
          </a:xfrm>
          <a:prstGeom prst="rect">
            <a:avLst/>
          </a:prstGeom>
          <a:ln w="0">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7" name="Picture 1446"/>
          <p:cNvPicPr/>
          <p:nvPr/>
        </p:nvPicPr>
        <p:blipFill>
          <a:blip r:embed="rId3"/>
          <a:stretch/>
        </p:blipFill>
        <p:spPr>
          <a:xfrm>
            <a:off x="1252080" y="-3600"/>
            <a:ext cx="9694440" cy="685728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6" name="PlaceHolder 1"/>
          <p:cNvSpPr>
            <a:spLocks noGrp="1"/>
          </p:cNvSpPr>
          <p:nvPr>
            <p:ph/>
          </p:nvPr>
        </p:nvSpPr>
        <p:spPr>
          <a:xfrm>
            <a:off x="447840" y="1449720"/>
            <a:ext cx="3690720" cy="196884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These sites all still work – even though they look SOOO 1990s:​</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u="sng" strike="noStrike" spc="-1">
                <a:solidFill>
                  <a:srgbClr val="3395B9"/>
                </a:solidFill>
                <a:uFillTx/>
                <a:latin typeface="Arial"/>
                <a:ea typeface="Roboto"/>
                <a:hlinkClick r:id="rId2"/>
              </a:rPr>
              <a:t>web.uvic.ca/lancenrd/martin/weblang/</a:t>
            </a:r>
            <a:endParaRPr lang="en-CA" sz="2400" b="0" strike="noStrike" spc="-1">
              <a:latin typeface="Arial"/>
            </a:endParaRPr>
          </a:p>
        </p:txBody>
      </p:sp>
      <p:sp>
        <p:nvSpPr>
          <p:cNvPr id="1337" name="Rectangle 1256"/>
          <p:cNvSpPr/>
          <p:nvPr/>
        </p:nvSpPr>
        <p:spPr>
          <a:xfrm>
            <a:off x="648000" y="4320000"/>
            <a:ext cx="3418560" cy="1108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2400" b="0" strike="noStrike" spc="-1">
                <a:solidFill>
                  <a:srgbClr val="000000"/>
                </a:solidFill>
                <a:latin typeface="Arial"/>
                <a:ea typeface="Roboto"/>
              </a:rPr>
              <a:t>No maintenance burden from these sites!</a:t>
            </a:r>
            <a:r>
              <a:rPr lang="en-CA" sz="1800" b="0" strike="noStrike" spc="-1">
                <a:solidFill>
                  <a:srgbClr val="000000"/>
                </a:solidFill>
                <a:latin typeface="Arial"/>
                <a:ea typeface="Roboto"/>
              </a:rPr>
              <a:t> </a:t>
            </a:r>
            <a:endParaRPr lang="en-CA" sz="1800" b="0" strike="noStrike" spc="-1">
              <a:latin typeface="Arial"/>
            </a:endParaRPr>
          </a:p>
        </p:txBody>
      </p:sp>
      <p:pic>
        <p:nvPicPr>
          <p:cNvPr id="1338" name="Picture 1257"/>
          <p:cNvPicPr/>
          <p:nvPr/>
        </p:nvPicPr>
        <p:blipFill>
          <a:blip r:embed="rId3"/>
          <a:stretch/>
        </p:blipFill>
        <p:spPr>
          <a:xfrm>
            <a:off x="4320000" y="559800"/>
            <a:ext cx="7650000" cy="6098760"/>
          </a:xfrm>
          <a:prstGeom prst="rect">
            <a:avLst/>
          </a:prstGeom>
          <a:ln w="0">
            <a:noFill/>
          </a:ln>
        </p:spPr>
      </p:pic>
      <p:sp>
        <p:nvSpPr>
          <p:cNvPr id="1339" name="PlaceHolder 4"/>
          <p:cNvSpPr txBox="1"/>
          <p:nvPr/>
        </p:nvSpPr>
        <p:spPr>
          <a:xfrm>
            <a:off x="248400" y="4320"/>
            <a:ext cx="40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1990s</a:t>
            </a:r>
            <a:endParaRPr lang="en-CA" sz="5200" b="0" strike="noStrike" spc="-1">
              <a:solidFill>
                <a:srgbClr val="000000"/>
              </a:solidFill>
              <a:latin typeface="Arial"/>
            </a:endParaRPr>
          </a:p>
        </p:txBody>
      </p:sp>
      <p:sp>
        <p:nvSpPr>
          <p:cNvPr id="3" name="PlaceHolder 2"/>
          <p:cNvSpPr>
            <a:spLocks noGrp="1"/>
          </p:cNvSpPr>
          <p:nvPr>
            <p:ph type="ftr" idx="4"/>
          </p:nvPr>
        </p:nvSpPr>
        <p:spPr/>
        <p:txBody>
          <a:bodyPr/>
          <a:lstStyle/>
          <a:p>
            <a:r>
              <a:t>Eliminating technical debt in DH projects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8" name="Picture 1447"/>
          <p:cNvPicPr/>
          <p:nvPr/>
        </p:nvPicPr>
        <p:blipFill>
          <a:blip r:embed="rId3"/>
          <a:stretch/>
        </p:blipFill>
        <p:spPr>
          <a:xfrm>
            <a:off x="1252080" y="-3600"/>
            <a:ext cx="9694440" cy="6857280"/>
          </a:xfrm>
          <a:prstGeom prst="rect">
            <a:avLst/>
          </a:prstGeom>
          <a:ln w="0">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9" name="Picture 1448"/>
          <p:cNvPicPr/>
          <p:nvPr/>
        </p:nvPicPr>
        <p:blipFill>
          <a:blip r:embed="rId3"/>
          <a:stretch/>
        </p:blipFill>
        <p:spPr>
          <a:xfrm>
            <a:off x="1252080" y="-3600"/>
            <a:ext cx="9694440" cy="6857280"/>
          </a:xfrm>
          <a:prstGeom prst="rect">
            <a:avLst/>
          </a:prstGeom>
          <a:ln w="0">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0" name="Picture 1449"/>
          <p:cNvPicPr/>
          <p:nvPr/>
        </p:nvPicPr>
        <p:blipFill>
          <a:blip r:embed="rId3"/>
          <a:stretch/>
        </p:blipFill>
        <p:spPr>
          <a:xfrm>
            <a:off x="1252080" y="-3600"/>
            <a:ext cx="9694440" cy="6857280"/>
          </a:xfrm>
          <a:prstGeom prst="rect">
            <a:avLst/>
          </a:prstGeom>
          <a:ln w="0">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1"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JSON token file</a:t>
            </a:r>
            <a:endParaRPr lang="en-CA" sz="1800" b="0" strike="noStrike" spc="-1">
              <a:latin typeface="Arial"/>
            </a:endParaRPr>
          </a:p>
        </p:txBody>
      </p:sp>
      <p:sp>
        <p:nvSpPr>
          <p:cNvPr id="1452" name="Rectangle 1451"/>
          <p:cNvSpPr/>
          <p:nvPr/>
        </p:nvSpPr>
        <p:spPr>
          <a:xfrm>
            <a:off x="609480" y="1306080"/>
            <a:ext cx="11233800" cy="544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200" b="0" strike="noStrike" spc="-1">
                <a:solidFill>
                  <a:srgbClr val="282828"/>
                </a:solidFill>
                <a:latin typeface="Arial"/>
                <a:ea typeface="AR PL SungtiL GB"/>
              </a:rPr>
              <a:t>{</a:t>
            </a:r>
            <a:r>
              <a:rPr lang="en-CA" sz="1200" b="0" strike="noStrike" spc="-1">
                <a:solidFill>
                  <a:srgbClr val="000096"/>
                </a:solidFill>
                <a:latin typeface="Arial"/>
                <a:ea typeface="AR PL SungtiL GB"/>
              </a:rPr>
              <a:t>"token"</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"instances"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"pom_2025_ithe_old_man_of_hoy"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"poems/goodwords/1870/pom_2025_ithe_old_man_of_hoy.html"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"unprofitably"</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"…whole that day was spent &lt;mark&gt;unprofitably&lt;\/mark&gt;."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400</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"docId"</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"pom_8733_john_and_joan_canto_ii"</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"docUri"</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"poems/blackwoods/1820/pom_8733_john_and_joan_canto_ii.html"</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"score"</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"form"</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"unprofitable"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"context"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993300"/>
                </a:solidFill>
                <a:latin typeface="Arial"/>
                <a:ea typeface="AR PL SungtiL GB"/>
              </a:rPr>
              <a:t>"…too much ap- propriated unto &lt;mark&gt;unprofitable&lt;\/mark&gt; jocularities and facetiousness. Craving licence,…"</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"weight"</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a:t>
            </a:r>
            <a:r>
              <a:rPr lang="en-CA" sz="1200" b="0" strike="noStrike" spc="-1">
                <a:solidFill>
                  <a:srgbClr val="640032"/>
                </a:solidFill>
                <a:latin typeface="Arial"/>
                <a:ea typeface="AR PL SungtiL GB"/>
              </a:rPr>
              <a:t>,</a:t>
            </a:r>
            <a:br>
              <a:rPr sz="1200"/>
            </a:br>
            <a:r>
              <a:rPr lang="en-CA" sz="1200" b="0" strike="noStrike" spc="-1">
                <a:solidFill>
                  <a:srgbClr val="000000"/>
                </a:solidFill>
                <a:latin typeface="Arial"/>
                <a:ea typeface="AR PL SungtiL GB"/>
              </a:rPr>
              <a:t>          </a:t>
            </a:r>
            <a:r>
              <a:rPr lang="en-CA" sz="1200" b="0" strike="noStrike" spc="-1">
                <a:solidFill>
                  <a:srgbClr val="000096"/>
                </a:solidFill>
                <a:latin typeface="Arial"/>
                <a:ea typeface="AR PL SungtiL GB"/>
              </a:rPr>
              <a:t>"pos"</a:t>
            </a:r>
            <a:r>
              <a:rPr lang="en-CA" sz="1200" b="0" strike="noStrike" spc="-1">
                <a:solidFill>
                  <a:srgbClr val="640032"/>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0071E3"/>
                </a:solidFill>
                <a:latin typeface="Arial"/>
                <a:ea typeface="AR PL SungtiL GB"/>
              </a:rPr>
              <a:t>164</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 </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r>
              <a:rPr lang="en-CA" sz="1200" b="0" strike="noStrike" spc="-1">
                <a:solidFill>
                  <a:srgbClr val="000000"/>
                </a:solidFill>
                <a:latin typeface="Arial"/>
                <a:ea typeface="AR PL SungtiL GB"/>
              </a:rPr>
              <a:t>   </a:t>
            </a:r>
            <a:r>
              <a:rPr lang="en-CA" sz="1200" b="0" strike="noStrike" spc="-1">
                <a:solidFill>
                  <a:srgbClr val="282828"/>
                </a:solidFill>
                <a:latin typeface="Arial"/>
                <a:ea typeface="AR PL SungtiL GB"/>
              </a:rPr>
              <a:t>}</a:t>
            </a:r>
            <a:endParaRPr lang="en-CA" sz="1200" b="0" strike="noStrike" spc="-1">
              <a:latin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Filter JSON</a:t>
            </a:r>
            <a:endParaRPr lang="en-CA" sz="1800" b="0" strike="noStrike" spc="-1">
              <a:latin typeface="Arial"/>
            </a:endParaRPr>
          </a:p>
        </p:txBody>
      </p:sp>
      <p:sp>
        <p:nvSpPr>
          <p:cNvPr id="1454" name="Rectangle 1453"/>
          <p:cNvSpPr/>
          <p:nvPr/>
        </p:nvSpPr>
        <p:spPr>
          <a:xfrm>
            <a:off x="957600" y="1480320"/>
            <a:ext cx="10624320" cy="4443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"filterId"</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"ssBool2"</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"filterName"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"Unsigned"</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"ssBool2_1"</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"value"</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"true"</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000096"/>
                </a:solidFill>
                <a:latin typeface="Arial"/>
                <a:ea typeface="AR PL SungtiL GB"/>
              </a:rPr>
              <a:t>"docs"</a:t>
            </a:r>
            <a:r>
              <a:rPr lang="en-CA" sz="1800" b="0" strike="noStrike" spc="-1">
                <a:solidFill>
                  <a:srgbClr val="640032"/>
                </a:solidFill>
                <a:latin typeface="Arial"/>
                <a:ea typeface="AR PL SungtiL GB"/>
              </a:rPr>
              <a:t>:</a:t>
            </a: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"poems/chambers_series/1867/pom_7594_the_husbands_request.html"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"poems/alltheyearround/1875/pom_4271_the_hourglass.html"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"poems/alltheyearround/1879/pom_4507_in_the_conservatory.html"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"poems/blackwoods/1843/pom_9963_jolly_father_joe.html"</a:t>
            </a:r>
            <a:r>
              <a:rPr lang="en-CA" sz="1800" b="0" strike="noStrike" spc="-1">
                <a:solidFill>
                  <a:srgbClr val="640032"/>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993300"/>
                </a:solidFill>
                <a:latin typeface="Arial"/>
                <a:ea typeface="AR PL SungtiL GB"/>
              </a:rPr>
              <a:t>"poems/blackwoods/1829/pom_10314_the_watchmans_lament.html"</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000000"/>
                </a:solidFill>
                <a:latin typeface="Arial"/>
                <a:ea typeface="AR PL SungtiL GB"/>
              </a:rPr>
              <a:t>  </a:t>
            </a:r>
            <a:r>
              <a:rPr lang="en-CA" sz="1800" b="0" strike="noStrike" spc="-1">
                <a:solidFill>
                  <a:srgbClr val="282828"/>
                </a:solidFill>
                <a:latin typeface="Arial"/>
                <a:ea typeface="AR PL SungtiL GB"/>
              </a:rPr>
              <a:t>}</a:t>
            </a:r>
            <a:br>
              <a:rPr sz="1800"/>
            </a:br>
            <a:r>
              <a:rPr lang="en-CA" sz="1800" b="0" strike="noStrike" spc="-1">
                <a:solidFill>
                  <a:srgbClr val="282828"/>
                </a:solidFill>
                <a:latin typeface="Arial"/>
                <a:ea typeface="AR PL SungtiL GB"/>
              </a:rPr>
              <a:t>}</a:t>
            </a:r>
            <a:endParaRPr lang="en-CA" sz="1800" b="0" strike="noStrike" spc="-1">
              <a:latin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5" name="PlaceHolder 1"/>
          <p:cNvSpPr>
            <a:spLocks noGrp="1"/>
          </p:cNvSpPr>
          <p:nvPr>
            <p:ph type="title"/>
          </p:nvPr>
        </p:nvSpPr>
        <p:spPr>
          <a:xfrm>
            <a:off x="609480" y="273240"/>
            <a:ext cx="10972080" cy="1144440"/>
          </a:xfrm>
          <a:prstGeom prst="rect">
            <a:avLst/>
          </a:prstGeom>
          <a:noFill/>
          <a:ln w="0">
            <a:noFill/>
          </a:ln>
        </p:spPr>
        <p:txBody>
          <a:bodyPr lIns="0" tIns="0" rIns="0" bIns="0" anchor="ctr">
            <a:noAutofit/>
          </a:bodyPr>
          <a:lstStyle/>
          <a:p>
            <a:pPr>
              <a:lnSpc>
                <a:spcPct val="100000"/>
              </a:lnSpc>
              <a:buNone/>
            </a:pPr>
            <a:r>
              <a:rPr lang="en-US" sz="1800" b="0" strike="noStrike" spc="-1">
                <a:solidFill>
                  <a:srgbClr val="000000"/>
                </a:solidFill>
                <a:latin typeface="Arial"/>
              </a:rPr>
              <a:t>On the website...</a:t>
            </a:r>
            <a:endParaRPr lang="en-CA" sz="1800" b="0" strike="noStrike" spc="-1">
              <a:latin typeface="Arial"/>
            </a:endParaRPr>
          </a:p>
        </p:txBody>
      </p:sp>
      <p:sp>
        <p:nvSpPr>
          <p:cNvPr id="1456" name="PlaceHolder 2"/>
          <p:cNvSpPr>
            <a:spLocks noGrp="1"/>
          </p:cNvSpPr>
          <p:nvPr>
            <p:ph/>
          </p:nvPr>
        </p:nvSpPr>
        <p:spPr>
          <a:xfrm>
            <a:off x="609480" y="1604520"/>
            <a:ext cx="653112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...of the thousands of JSON files...</a:t>
            </a:r>
            <a:endParaRPr lang="en-CA" sz="2800" b="0" strike="noStrike" spc="-1">
              <a:latin typeface="Arial"/>
            </a:endParaRPr>
          </a:p>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...the search page JS retrieves only the ones it needs for the search you do: </a:t>
            </a:r>
            <a:endParaRPr lang="en-CA" sz="2800" b="0" strike="noStrike" spc="-1">
              <a:latin typeface="Arial"/>
            </a:endParaRPr>
          </a:p>
        </p:txBody>
      </p:sp>
      <p:pic>
        <p:nvPicPr>
          <p:cNvPr id="1457" name="Picture 1456"/>
          <p:cNvPicPr/>
          <p:nvPr/>
        </p:nvPicPr>
        <p:blipFill>
          <a:blip r:embed="rId3"/>
          <a:stretch/>
        </p:blipFill>
        <p:spPr>
          <a:xfrm>
            <a:off x="7904160" y="1665000"/>
            <a:ext cx="3068280" cy="4343400"/>
          </a:xfrm>
          <a:prstGeom prst="rect">
            <a:avLst/>
          </a:prstGeom>
          <a:ln w="0">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8" name="Picture 1457"/>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9" name="Picture 1458"/>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0" name="Picture 1459"/>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1" name="Picture 1460"/>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428400" y="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The early 2000s</a:t>
            </a:r>
            <a:endParaRPr lang="en-CA" sz="5200" b="0" strike="noStrike" spc="-1">
              <a:solidFill>
                <a:srgbClr val="000000"/>
              </a:solidFill>
              <a:latin typeface="Arial"/>
            </a:endParaRPr>
          </a:p>
        </p:txBody>
      </p:sp>
      <p:sp>
        <p:nvSpPr>
          <p:cNvPr id="1341" name="PlaceHolder 2"/>
          <p:cNvSpPr>
            <a:spLocks noGrp="1"/>
          </p:cNvSpPr>
          <p:nvPr>
            <p:ph/>
          </p:nvPr>
        </p:nvSpPr>
        <p:spPr>
          <a:xfrm>
            <a:off x="447840" y="1449720"/>
            <a:ext cx="10175400" cy="393048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Digital Humanities became a thing.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New technologies came along.</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We got ambitious and enthusiastic, and started building larger, more complex sites with:</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ASP</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MySQL, PostgreSQL, PHP</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Apache Cocoon</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The eXist XML database</a:t>
            </a:r>
            <a:endParaRPr lang="en-CA" sz="2400" b="0" strike="noStrike" spc="-1">
              <a:latin typeface="Arial"/>
            </a:endParaRPr>
          </a:p>
          <a:p>
            <a:pPr marL="864000" lvl="1" indent="-324000">
              <a:lnSpc>
                <a:spcPct val="90000"/>
              </a:lnSpc>
              <a:spcBef>
                <a:spcPts val="1134"/>
              </a:spcBef>
              <a:buClr>
                <a:srgbClr val="000000"/>
              </a:buClr>
              <a:buSzPct val="75000"/>
              <a:buFont typeface="Symbol"/>
              <a:buChar char=""/>
            </a:pPr>
            <a:r>
              <a:rPr lang="en-US" sz="2400" b="0" strike="noStrike" spc="-1">
                <a:solidFill>
                  <a:srgbClr val="000000"/>
                </a:solidFill>
                <a:latin typeface="Arial"/>
                <a:ea typeface="Roboto"/>
              </a:rPr>
              <a:t>...and lots of other cool new tools.​</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2" name="Picture 1461"/>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3" name="Picture 1462"/>
          <p:cNvPicPr/>
          <p:nvPr/>
        </p:nvPicPr>
        <p:blipFill>
          <a:blip r:embed="rId3"/>
          <a:stretch/>
        </p:blipFill>
        <p:spPr>
          <a:xfrm>
            <a:off x="1376280" y="119520"/>
            <a:ext cx="9438840" cy="6676560"/>
          </a:xfrm>
          <a:prstGeom prst="rect">
            <a:avLst/>
          </a:prstGeom>
          <a:ln w="0">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 name="Picture 1463"/>
          <p:cNvPicPr/>
          <p:nvPr/>
        </p:nvPicPr>
        <p:blipFill>
          <a:blip r:embed="rId2"/>
          <a:stretch/>
        </p:blipFill>
        <p:spPr>
          <a:xfrm>
            <a:off x="678240" y="1674000"/>
            <a:ext cx="10842480" cy="35010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2" name="Picture 1260"/>
          <p:cNvPicPr/>
          <p:nvPr/>
        </p:nvPicPr>
        <p:blipFill>
          <a:blip r:embed="rId2"/>
          <a:stretch/>
        </p:blipFill>
        <p:spPr>
          <a:xfrm>
            <a:off x="2520000" y="0"/>
            <a:ext cx="8682840" cy="6480000"/>
          </a:xfrm>
          <a:prstGeom prst="rect">
            <a:avLst/>
          </a:prstGeom>
          <a:ln w="0">
            <a:noFill/>
          </a:ln>
        </p:spPr>
      </p:pic>
      <p:sp>
        <p:nvSpPr>
          <p:cNvPr id="2" name="PlaceHolder 1"/>
          <p:cNvSpPr>
            <a:spLocks noGrp="1"/>
          </p:cNvSpPr>
          <p:nvPr>
            <p:ph type="ftr" idx="4"/>
          </p:nvPr>
        </p:nvSpPr>
        <p:spPr/>
        <p:txBody>
          <a:bodyPr/>
          <a:lstStyle/>
          <a:p>
            <a:r>
              <a:t>Eliminating technical debt in DH projects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 name="PlaceHolder 1"/>
          <p:cNvSpPr>
            <a:spLocks noGrp="1"/>
          </p:cNvSpPr>
          <p:nvPr>
            <p:ph type="title"/>
          </p:nvPr>
        </p:nvSpPr>
        <p:spPr>
          <a:xfrm>
            <a:off x="428400" y="288000"/>
            <a:ext cx="11271600" cy="1041480"/>
          </a:xfrm>
          <a:prstGeom prst="rect">
            <a:avLst/>
          </a:prstGeom>
          <a:noFill/>
          <a:ln w="0">
            <a:noFill/>
          </a:ln>
        </p:spPr>
        <p:txBody>
          <a:bodyPr lIns="90000" tIns="45000" rIns="90000" bIns="45000" anchor="ctr">
            <a:noAutofit/>
          </a:bodyPr>
          <a:lstStyle/>
          <a:p>
            <a:pPr algn="ctr">
              <a:lnSpc>
                <a:spcPct val="90000"/>
              </a:lnSpc>
              <a:buNone/>
            </a:pPr>
            <a:r>
              <a:rPr lang="en-US" sz="5200" b="0" strike="noStrike" spc="-1">
                <a:solidFill>
                  <a:srgbClr val="000000"/>
                </a:solidFill>
                <a:latin typeface="Arial"/>
                <a:ea typeface="Roboto Medium"/>
              </a:rPr>
              <a:t>Apparent advantages </a:t>
            </a:r>
            <a:br>
              <a:rPr sz="5200"/>
            </a:br>
            <a:r>
              <a:rPr lang="en-US" sz="5200" b="0" strike="noStrike" spc="-1">
                <a:solidFill>
                  <a:srgbClr val="000000"/>
                </a:solidFill>
                <a:latin typeface="Arial"/>
                <a:ea typeface="Roboto Medium"/>
              </a:rPr>
              <a:t>of this sort of stack</a:t>
            </a:r>
            <a:endParaRPr lang="en-CA" sz="5200" b="0" strike="noStrike" spc="-1">
              <a:solidFill>
                <a:srgbClr val="000000"/>
              </a:solidFill>
              <a:latin typeface="Arial"/>
            </a:endParaRPr>
          </a:p>
        </p:txBody>
      </p:sp>
      <p:sp>
        <p:nvSpPr>
          <p:cNvPr id="1344" name="PlaceHolder 2"/>
          <p:cNvSpPr>
            <a:spLocks noGrp="1"/>
          </p:cNvSpPr>
          <p:nvPr>
            <p:ph/>
          </p:nvPr>
        </p:nvSpPr>
        <p:spPr>
          <a:xfrm>
            <a:off x="447840" y="2520000"/>
            <a:ext cx="10175400" cy="2860200"/>
          </a:xfrm>
          <a:prstGeom prst="rect">
            <a:avLst/>
          </a:prstGeom>
          <a:noFill/>
          <a:ln w="0">
            <a:noFill/>
          </a:ln>
        </p:spPr>
        <p:txBody>
          <a:bodyPr lIns="90000" tIns="45000" rIns="90000" bIns="45000" anchor="t">
            <a:noAutofit/>
          </a:bodyPr>
          <a:lstStyle/>
          <a:p>
            <a:pPr marL="228600" indent="-228600">
              <a:lnSpc>
                <a:spcPct val="90000"/>
              </a:lnSpc>
              <a:spcBef>
                <a:spcPts val="1001"/>
              </a:spcBef>
              <a:buClr>
                <a:srgbClr val="004C65"/>
              </a:buClr>
              <a:buFont typeface="Arial"/>
              <a:buChar char="•"/>
            </a:pPr>
            <a:r>
              <a:rPr lang="en-US" sz="2400" b="0" strike="noStrike" spc="-1">
                <a:solidFill>
                  <a:srgbClr val="004C65"/>
                </a:solidFill>
                <a:latin typeface="Arial"/>
                <a:ea typeface="Roboto"/>
              </a:rPr>
              <a:t>​</a:t>
            </a:r>
            <a:r>
              <a:rPr lang="en-US" sz="2400" b="0" strike="noStrike" spc="-1">
                <a:solidFill>
                  <a:srgbClr val="000000"/>
                </a:solidFill>
                <a:latin typeface="Arial"/>
                <a:ea typeface="Roboto"/>
              </a:rPr>
              <a:t>Changes to output rendering propagate instantly to the whole collection.</a:t>
            </a:r>
            <a:endParaRPr lang="en-CA" sz="2400" b="0" strike="noStrike" spc="-1">
              <a:latin typeface="Arial"/>
            </a:endParaRPr>
          </a:p>
          <a:p>
            <a:pPr marL="228600" indent="-228600">
              <a:lnSpc>
                <a:spcPct val="90000"/>
              </a:lnSpc>
              <a:spcBef>
                <a:spcPts val="1001"/>
              </a:spcBef>
              <a:buClr>
                <a:srgbClr val="004C65"/>
              </a:buClr>
              <a:buFont typeface="Arial"/>
              <a:buChar char="•"/>
            </a:pPr>
            <a:r>
              <a:rPr lang="en-US" sz="2400" b="0" strike="noStrike" spc="-1">
                <a:solidFill>
                  <a:srgbClr val="000000"/>
                </a:solidFill>
                <a:latin typeface="Arial"/>
                <a:ea typeface="Roboto"/>
              </a:rPr>
              <a:t>Individual documents can be published as soon as they’re ready (“rolling publication”).</a:t>
            </a:r>
            <a:endParaRPr lang="en-CA" sz="2400" b="0" strike="noStrike" spc="-1">
              <a:latin typeface="Arial"/>
            </a:endParaRPr>
          </a:p>
        </p:txBody>
      </p:sp>
      <p:sp>
        <p:nvSpPr>
          <p:cNvPr id="4" name="PlaceHolder 3"/>
          <p:cNvSpPr>
            <a:spLocks noGrp="1"/>
          </p:cNvSpPr>
          <p:nvPr>
            <p:ph type="ftr" idx="4"/>
          </p:nvPr>
        </p:nvSpPr>
        <p:spPr/>
        <p:txBody>
          <a:bodyPr/>
          <a:lstStyle/>
          <a:p>
            <a:r>
              <a:t>Eliminating technical debt in DH projects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TotalTime>
  <Words>3697</Words>
  <Application>Microsoft Office PowerPoint</Application>
  <PresentationFormat>Widescreen</PresentationFormat>
  <Paragraphs>292</Paragraphs>
  <Slides>72</Slides>
  <Notes>25</Notes>
  <HiddenSlides>1</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72</vt:i4>
      </vt:variant>
    </vt:vector>
  </HeadingPairs>
  <TitlesOfParts>
    <vt:vector size="86" baseType="lpstr">
      <vt:lpstr>Arial</vt:lpstr>
      <vt:lpstr>Lora</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Eliminating technical debt in Digital Humanities projects</vt:lpstr>
      <vt:lpstr>Outline</vt:lpstr>
      <vt:lpstr>What is HCMC?</vt:lpstr>
      <vt:lpstr>What is HCMC?</vt:lpstr>
      <vt:lpstr>The 1990s</vt:lpstr>
      <vt:lpstr>PowerPoint Presentation</vt:lpstr>
      <vt:lpstr>The early 2000s</vt:lpstr>
      <vt:lpstr>PowerPoint Presentation</vt:lpstr>
      <vt:lpstr>Apparent advantages  of this sort of stack</vt:lpstr>
      <vt:lpstr>BUT: Horrible technical debt</vt:lpstr>
      <vt:lpstr>PowerPoint Presentation</vt:lpstr>
      <vt:lpstr>Now every project is a Tamagotchi.</vt:lpstr>
      <vt:lpstr>But wait – it’s worse. Remember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Justifiable Suspicion of Moving Targets</vt:lpstr>
      <vt:lpstr>PowerPoint Presentation</vt:lpstr>
      <vt:lpstr>We claim …</vt:lpstr>
      <vt:lpstr>What books got right</vt:lpstr>
      <vt:lpstr>“edition”</vt:lpstr>
      <vt:lpstr>Edition as text</vt:lpstr>
      <vt:lpstr>New Edition as New Text</vt:lpstr>
      <vt:lpstr>PowerPoint Presentation</vt:lpstr>
      <vt:lpstr>Convergence of Editions and Versions</vt:lpstr>
      <vt:lpstr>PowerPoint Presentation</vt:lpstr>
      <vt:lpstr>https://endings.uvic.ca/principles.html</vt:lpstr>
      <vt:lpstr>Endings Principles 5: Release Management</vt:lpstr>
      <vt:lpstr>PowerPoint Presentation</vt:lpstr>
      <vt:lpstr>PowerPoint Presentation</vt:lpstr>
      <vt:lpstr>PowerPoint Presentation</vt:lpstr>
      <vt:lpstr>How MoEML does it</vt:lpstr>
      <vt:lpstr>PowerPoint Presentation</vt:lpstr>
      <vt:lpstr>PowerPoint Presentation</vt:lpstr>
      <vt:lpstr>PowerPoint Presentation</vt:lpstr>
      <vt:lpstr>We want lots of static copies.</vt:lpstr>
      <vt:lpstr>What is a static site?</vt:lpstr>
      <vt:lpstr>Endings Principles 4: Products (1)</vt:lpstr>
      <vt:lpstr>Endings Principles 4: Products (2)</vt:lpstr>
      <vt:lpstr>How we build a static site (1)</vt:lpstr>
      <vt:lpstr>How we build a static site (2)</vt:lpstr>
      <vt:lpstr>How do we do search on these sites?</vt:lpstr>
      <vt:lpstr>https://endings.uvic.ca/compliance.html</vt:lpstr>
      <vt:lpstr>Summary</vt:lpstr>
      <vt:lpstr>Thanks</vt:lpstr>
      <vt:lpstr>APPENDIX: How the staticSearch engine works</vt:lpstr>
      <vt:lpstr>You have:</vt:lpstr>
      <vt:lpstr>You add:</vt:lpstr>
      <vt:lpstr>You add:</vt:lpstr>
      <vt:lpstr>You create:</vt:lpstr>
      <vt:lpstr>PowerPoint Presentation</vt:lpstr>
      <vt:lpstr>PowerPoint Presentation</vt:lpstr>
      <vt:lpstr>PowerPoint Presentation</vt:lpstr>
      <vt:lpstr>PowerPoint Presentation</vt:lpstr>
      <vt:lpstr>PowerPoint Presentation</vt:lpstr>
      <vt:lpstr>JSON token file</vt:lpstr>
      <vt:lpstr>Filter JSON</vt:lpstr>
      <vt:lpstr>On the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Dan Smith</dc:creator>
  <dc:description/>
  <cp:lastModifiedBy>Janelle Jenstad</cp:lastModifiedBy>
  <cp:revision>31</cp:revision>
  <cp:lastPrinted>2024-03-28T18:26:12Z</cp:lastPrinted>
  <dcterms:created xsi:type="dcterms:W3CDTF">2024-01-18T13:49:41Z</dcterms:created>
  <dcterms:modified xsi:type="dcterms:W3CDTF">2024-03-28T18:26:27Z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68</vt:i4>
  </property>
</Properties>
</file>